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4.xml" ContentType="application/vnd.openxmlformats-officedocument.theme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notesSlides/notesSlide1.xml" ContentType="application/vnd.openxmlformats-officedocument.presentationml.notesSlide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notesSlides/notesSlide9.xml" ContentType="application/vnd.openxmlformats-officedocument.presentationml.notesSlide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4" r:id="rId2"/>
    <p:sldMasterId id="2147483683" r:id="rId3"/>
    <p:sldMasterId id="2147483702" r:id="rId4"/>
  </p:sldMasterIdLst>
  <p:notesMasterIdLst>
    <p:notesMasterId r:id="rId15"/>
  </p:notesMasterIdLst>
  <p:handoutMasterIdLst>
    <p:handoutMasterId r:id="rId16"/>
  </p:handoutMasterIdLst>
  <p:sldIdLst>
    <p:sldId id="1005" r:id="rId5"/>
    <p:sldId id="1117" r:id="rId6"/>
    <p:sldId id="1118" r:id="rId7"/>
    <p:sldId id="1113" r:id="rId8"/>
    <p:sldId id="1119" r:id="rId9"/>
    <p:sldId id="1114" r:id="rId10"/>
    <p:sldId id="1121" r:id="rId11"/>
    <p:sldId id="1120" r:id="rId12"/>
    <p:sldId id="1126" r:id="rId13"/>
    <p:sldId id="1129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75" name="作者" initials="A" lastIdx="0" clrIdx="2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AB03"/>
    <a:srgbClr val="EC660E"/>
    <a:srgbClr val="ED7110"/>
    <a:srgbClr val="2C2E2E"/>
    <a:srgbClr val="FC3903"/>
    <a:srgbClr val="FC7F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2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3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1FFB24-30CC-430A-835B-FF44FF221C43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DB410-44E2-4E54-8D52-419DA5C9F9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9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9" Type="http://schemas.openxmlformats.org/officeDocument/2006/relationships/image" Target="file:///C:\Users\D69LXP2\Desktop\400px_tools/pic_temp/pic_sup.png" TargetMode="Externa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10" Type="http://schemas.openxmlformats.org/officeDocument/2006/relationships/image" Target="file:///C:\Users\D69LXP2\Desktop\400px_tools/pic_temp/pic_sup.png" TargetMode="External"/><Relationship Id="rId4" Type="http://schemas.openxmlformats.org/officeDocument/2006/relationships/tags" Target="../tags/tag16.xml"/><Relationship Id="rId9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22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9" Type="http://schemas.openxmlformats.org/officeDocument/2006/relationships/image" Target="file:///C:\Users\D69LXP2\Desktop\400px_tools/pic_temp/pic_sup.png" TargetMode="Externa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image" Target="file:///C:\Users\D69LXP2\Desktop\400px_tools/pic_temp/pic_sup.png" TargetMode="External"/><Relationship Id="rId5" Type="http://schemas.openxmlformats.org/officeDocument/2006/relationships/tags" Target="../tags/tag30.xml"/><Relationship Id="rId10" Type="http://schemas.openxmlformats.org/officeDocument/2006/relationships/image" Target="../media/image2.png"/><Relationship Id="rId4" Type="http://schemas.openxmlformats.org/officeDocument/2006/relationships/tags" Target="../tags/tag29.xml"/><Relationship Id="rId9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image" Target="file:///C:\Users\D69LXP2\Desktop\400px_tools/pic_temp/pic_sup.png" TargetMode="External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12" Type="http://schemas.openxmlformats.org/officeDocument/2006/relationships/image" Target="../media/image2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38.xml"/><Relationship Id="rId10" Type="http://schemas.openxmlformats.org/officeDocument/2006/relationships/tags" Target="../tags/tag43.xml"/><Relationship Id="rId4" Type="http://schemas.openxmlformats.org/officeDocument/2006/relationships/tags" Target="../tags/tag37.xml"/><Relationship Id="rId9" Type="http://schemas.openxmlformats.org/officeDocument/2006/relationships/tags" Target="../tags/tag4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46.xml"/><Relationship Id="rId7" Type="http://schemas.openxmlformats.org/officeDocument/2006/relationships/tags" Target="../tags/tag50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10" Type="http://schemas.openxmlformats.org/officeDocument/2006/relationships/image" Target="file:///C:\Users\D69LXP2\Desktop\400px_tools/pic_temp/whole_pic.png" TargetMode="External"/><Relationship Id="rId4" Type="http://schemas.openxmlformats.org/officeDocument/2006/relationships/tags" Target="../tags/tag47.xml"/><Relationship Id="rId9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4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image" Target="file:///C:\Users\D69LXP2\Desktop\400px_tools/pic_temp/pic_sup.png" TargetMode="External"/><Relationship Id="rId5" Type="http://schemas.openxmlformats.org/officeDocument/2006/relationships/tags" Target="../tags/tag58.xml"/><Relationship Id="rId10" Type="http://schemas.openxmlformats.org/officeDocument/2006/relationships/image" Target="../media/image2.png"/><Relationship Id="rId4" Type="http://schemas.openxmlformats.org/officeDocument/2006/relationships/tags" Target="../tags/tag57.xml"/><Relationship Id="rId9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10" Type="http://schemas.openxmlformats.org/officeDocument/2006/relationships/image" Target="file:///C:\Users\D69LXP2\Desktop\400px_tools/pic_temp/pic_sup.png" TargetMode="External"/><Relationship Id="rId4" Type="http://schemas.openxmlformats.org/officeDocument/2006/relationships/tags" Target="../tags/tag65.xml"/><Relationship Id="rId9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71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9" Type="http://schemas.openxmlformats.org/officeDocument/2006/relationships/image" Target="file:///C:\Users\D69LXP2\Desktop\400px_tools/pic_temp/pic_sup.png" TargetMode="Externa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77.xml"/><Relationship Id="rId7" Type="http://schemas.openxmlformats.org/officeDocument/2006/relationships/tags" Target="../tags/tag81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10" Type="http://schemas.openxmlformats.org/officeDocument/2006/relationships/image" Target="file:///C:\Users\D69LXP2\Desktop\400px_tools/pic_temp/pic_sup.png" TargetMode="External"/><Relationship Id="rId4" Type="http://schemas.openxmlformats.org/officeDocument/2006/relationships/tags" Target="../tags/tag78.xml"/><Relationship Id="rId9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84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9" Type="http://schemas.openxmlformats.org/officeDocument/2006/relationships/image" Target="file:///C:\Users\D69LXP2\Desktop\400px_tools/pic_temp/pic_sup.png" TargetMode="Externa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90.xml"/><Relationship Id="rId7" Type="http://schemas.openxmlformats.org/officeDocument/2006/relationships/tags" Target="../tags/tag94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10" Type="http://schemas.openxmlformats.org/officeDocument/2006/relationships/image" Target="file:///C:\Users\D69LXP2\Desktop\400px_tools/pic_temp/pic_sup.png" TargetMode="External"/><Relationship Id="rId4" Type="http://schemas.openxmlformats.org/officeDocument/2006/relationships/tags" Target="../tags/tag91.xml"/><Relationship Id="rId9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3" Type="http://schemas.openxmlformats.org/officeDocument/2006/relationships/tags" Target="../tags/tag97.xml"/><Relationship Id="rId7" Type="http://schemas.openxmlformats.org/officeDocument/2006/relationships/tags" Target="../tags/tag101.xml"/><Relationship Id="rId12" Type="http://schemas.openxmlformats.org/officeDocument/2006/relationships/image" Target="file:///C:\Users\D69LXP2\Desktop\400px_tools/pic_temp/pic_sup.png" TargetMode="Externa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image" Target="../media/image2.png"/><Relationship Id="rId5" Type="http://schemas.openxmlformats.org/officeDocument/2006/relationships/tags" Target="../tags/tag99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98.xml"/><Relationship Id="rId9" Type="http://schemas.openxmlformats.org/officeDocument/2006/relationships/tags" Target="../tags/tag10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12" Type="http://schemas.openxmlformats.org/officeDocument/2006/relationships/image" Target="file:///C:\Users\D69LXP2\Desktop\400px_tools/pic_temp/pic_sup.png" TargetMode="Externa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image" Target="../media/image2.png"/><Relationship Id="rId5" Type="http://schemas.openxmlformats.org/officeDocument/2006/relationships/tags" Target="../tags/tag108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07.xml"/><Relationship Id="rId9" Type="http://schemas.openxmlformats.org/officeDocument/2006/relationships/tags" Target="../tags/tag112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tags" Target="../tags/tag120.xml"/><Relationship Id="rId3" Type="http://schemas.openxmlformats.org/officeDocument/2006/relationships/tags" Target="../tags/tag115.xml"/><Relationship Id="rId7" Type="http://schemas.openxmlformats.org/officeDocument/2006/relationships/tags" Target="../tags/tag119.xml"/><Relationship Id="rId12" Type="http://schemas.openxmlformats.org/officeDocument/2006/relationships/image" Target="file:///C:\Users\D69LXP2\Desktop\400px_tools/pic_temp/pic_sup.png" TargetMode="Externa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image" Target="../media/image2.png"/><Relationship Id="rId5" Type="http://schemas.openxmlformats.org/officeDocument/2006/relationships/tags" Target="../tags/tag117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16.xml"/><Relationship Id="rId9" Type="http://schemas.openxmlformats.org/officeDocument/2006/relationships/tags" Target="../tags/tag121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tags" Target="../tags/tag129.xml"/><Relationship Id="rId13" Type="http://schemas.openxmlformats.org/officeDocument/2006/relationships/image" Target="../media/image2.png"/><Relationship Id="rId3" Type="http://schemas.openxmlformats.org/officeDocument/2006/relationships/tags" Target="../tags/tag124.xml"/><Relationship Id="rId7" Type="http://schemas.openxmlformats.org/officeDocument/2006/relationships/tags" Target="../tags/tag128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11" Type="http://schemas.openxmlformats.org/officeDocument/2006/relationships/tags" Target="../tags/tag132.xml"/><Relationship Id="rId5" Type="http://schemas.openxmlformats.org/officeDocument/2006/relationships/tags" Target="../tags/tag126.xml"/><Relationship Id="rId10" Type="http://schemas.openxmlformats.org/officeDocument/2006/relationships/tags" Target="../tags/tag131.xml"/><Relationship Id="rId4" Type="http://schemas.openxmlformats.org/officeDocument/2006/relationships/tags" Target="../tags/tag125.xml"/><Relationship Id="rId9" Type="http://schemas.openxmlformats.org/officeDocument/2006/relationships/tags" Target="../tags/tag130.xml"/><Relationship Id="rId14" Type="http://schemas.openxmlformats.org/officeDocument/2006/relationships/image" Target="file:///C:\Users\D69LXP2\Desktop\400px_tools/pic_temp/pic_sup.png" TargetMode="Externa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35.xml"/><Relationship Id="rId7" Type="http://schemas.openxmlformats.org/officeDocument/2006/relationships/tags" Target="../tags/tag139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10" Type="http://schemas.openxmlformats.org/officeDocument/2006/relationships/image" Target="file:///C:\Users\D69LXP2\Desktop\400px_tools/pic_temp/pic_sup.png" TargetMode="External"/><Relationship Id="rId4" Type="http://schemas.openxmlformats.org/officeDocument/2006/relationships/tags" Target="../tags/tag136.xml"/><Relationship Id="rId9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tags" Target="../tags/tag153.xml"/><Relationship Id="rId13" Type="http://schemas.openxmlformats.org/officeDocument/2006/relationships/tags" Target="../tags/tag158.xml"/><Relationship Id="rId18" Type="http://schemas.openxmlformats.org/officeDocument/2006/relationships/image" Target="../media/image5.png"/><Relationship Id="rId3" Type="http://schemas.openxmlformats.org/officeDocument/2006/relationships/tags" Target="../tags/tag148.xml"/><Relationship Id="rId21" Type="http://schemas.openxmlformats.org/officeDocument/2006/relationships/image" Target="../media/image8.png"/><Relationship Id="rId7" Type="http://schemas.openxmlformats.org/officeDocument/2006/relationships/tags" Target="../tags/tag152.xml"/><Relationship Id="rId12" Type="http://schemas.openxmlformats.org/officeDocument/2006/relationships/tags" Target="../tags/tag157.xml"/><Relationship Id="rId17" Type="http://schemas.openxmlformats.org/officeDocument/2006/relationships/image" Target="../media/image4.png"/><Relationship Id="rId25" Type="http://schemas.openxmlformats.org/officeDocument/2006/relationships/image" Target="../media/image12.png"/><Relationship Id="rId2" Type="http://schemas.openxmlformats.org/officeDocument/2006/relationships/tags" Target="../tags/tag147.xml"/><Relationship Id="rId16" Type="http://schemas.openxmlformats.org/officeDocument/2006/relationships/slideMaster" Target="../slideMasters/slideMaster3.xml"/><Relationship Id="rId20" Type="http://schemas.openxmlformats.org/officeDocument/2006/relationships/image" Target="../media/image7.png"/><Relationship Id="rId1" Type="http://schemas.openxmlformats.org/officeDocument/2006/relationships/tags" Target="../tags/tag146.xml"/><Relationship Id="rId6" Type="http://schemas.openxmlformats.org/officeDocument/2006/relationships/tags" Target="../tags/tag151.xml"/><Relationship Id="rId11" Type="http://schemas.openxmlformats.org/officeDocument/2006/relationships/tags" Target="../tags/tag156.xml"/><Relationship Id="rId24" Type="http://schemas.openxmlformats.org/officeDocument/2006/relationships/image" Target="../media/image11.png"/><Relationship Id="rId5" Type="http://schemas.openxmlformats.org/officeDocument/2006/relationships/tags" Target="../tags/tag150.xml"/><Relationship Id="rId15" Type="http://schemas.openxmlformats.org/officeDocument/2006/relationships/tags" Target="../tags/tag160.xml"/><Relationship Id="rId23" Type="http://schemas.openxmlformats.org/officeDocument/2006/relationships/image" Target="../media/image10.png"/><Relationship Id="rId10" Type="http://schemas.openxmlformats.org/officeDocument/2006/relationships/tags" Target="../tags/tag155.xml"/><Relationship Id="rId19" Type="http://schemas.openxmlformats.org/officeDocument/2006/relationships/image" Target="../media/image6.png"/><Relationship Id="rId4" Type="http://schemas.openxmlformats.org/officeDocument/2006/relationships/tags" Target="../tags/tag149.xml"/><Relationship Id="rId9" Type="http://schemas.openxmlformats.org/officeDocument/2006/relationships/tags" Target="../tags/tag154.xml"/><Relationship Id="rId14" Type="http://schemas.openxmlformats.org/officeDocument/2006/relationships/tags" Target="../tags/tag159.xml"/><Relationship Id="rId22" Type="http://schemas.openxmlformats.org/officeDocument/2006/relationships/image" Target="../media/image9.pn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tags" Target="../tags/tag168.xml"/><Relationship Id="rId13" Type="http://schemas.openxmlformats.org/officeDocument/2006/relationships/image" Target="../media/image13.png"/><Relationship Id="rId3" Type="http://schemas.openxmlformats.org/officeDocument/2006/relationships/tags" Target="../tags/tag163.xml"/><Relationship Id="rId7" Type="http://schemas.openxmlformats.org/officeDocument/2006/relationships/tags" Target="../tags/tag167.xml"/><Relationship Id="rId12" Type="http://schemas.openxmlformats.org/officeDocument/2006/relationships/image" Target="../media/image11.png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6" Type="http://schemas.openxmlformats.org/officeDocument/2006/relationships/tags" Target="../tags/tag166.xml"/><Relationship Id="rId11" Type="http://schemas.openxmlformats.org/officeDocument/2006/relationships/image" Target="../media/image4.png"/><Relationship Id="rId5" Type="http://schemas.openxmlformats.org/officeDocument/2006/relationships/tags" Target="../tags/tag165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164.xml"/><Relationship Id="rId9" Type="http://schemas.openxmlformats.org/officeDocument/2006/relationships/tags" Target="../tags/tag169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tags" Target="../tags/tag177.xml"/><Relationship Id="rId13" Type="http://schemas.openxmlformats.org/officeDocument/2006/relationships/tags" Target="../tags/tag182.xml"/><Relationship Id="rId18" Type="http://schemas.openxmlformats.org/officeDocument/2006/relationships/image" Target="../media/image4.png"/><Relationship Id="rId26" Type="http://schemas.openxmlformats.org/officeDocument/2006/relationships/image" Target="../media/image11.png"/><Relationship Id="rId3" Type="http://schemas.openxmlformats.org/officeDocument/2006/relationships/tags" Target="../tags/tag172.xml"/><Relationship Id="rId21" Type="http://schemas.openxmlformats.org/officeDocument/2006/relationships/image" Target="../media/image6.png"/><Relationship Id="rId7" Type="http://schemas.openxmlformats.org/officeDocument/2006/relationships/tags" Target="../tags/tag176.xml"/><Relationship Id="rId12" Type="http://schemas.openxmlformats.org/officeDocument/2006/relationships/tags" Target="../tags/tag181.xml"/><Relationship Id="rId17" Type="http://schemas.openxmlformats.org/officeDocument/2006/relationships/slideMaster" Target="../slideMasters/slideMaster3.xml"/><Relationship Id="rId25" Type="http://schemas.openxmlformats.org/officeDocument/2006/relationships/image" Target="../media/image14.png"/><Relationship Id="rId2" Type="http://schemas.openxmlformats.org/officeDocument/2006/relationships/tags" Target="../tags/tag171.xml"/><Relationship Id="rId16" Type="http://schemas.openxmlformats.org/officeDocument/2006/relationships/tags" Target="../tags/tag185.xml"/><Relationship Id="rId20" Type="http://schemas.openxmlformats.org/officeDocument/2006/relationships/image" Target="../media/image12.png"/><Relationship Id="rId1" Type="http://schemas.openxmlformats.org/officeDocument/2006/relationships/tags" Target="../tags/tag170.xml"/><Relationship Id="rId6" Type="http://schemas.openxmlformats.org/officeDocument/2006/relationships/tags" Target="../tags/tag175.xml"/><Relationship Id="rId11" Type="http://schemas.openxmlformats.org/officeDocument/2006/relationships/tags" Target="../tags/tag180.xml"/><Relationship Id="rId24" Type="http://schemas.openxmlformats.org/officeDocument/2006/relationships/image" Target="../media/image9.png"/><Relationship Id="rId5" Type="http://schemas.openxmlformats.org/officeDocument/2006/relationships/tags" Target="../tags/tag174.xml"/><Relationship Id="rId15" Type="http://schemas.openxmlformats.org/officeDocument/2006/relationships/tags" Target="../tags/tag184.xml"/><Relationship Id="rId23" Type="http://schemas.openxmlformats.org/officeDocument/2006/relationships/image" Target="../media/image8.png"/><Relationship Id="rId10" Type="http://schemas.openxmlformats.org/officeDocument/2006/relationships/tags" Target="../tags/tag179.xml"/><Relationship Id="rId19" Type="http://schemas.openxmlformats.org/officeDocument/2006/relationships/image" Target="../media/image5.png"/><Relationship Id="rId4" Type="http://schemas.openxmlformats.org/officeDocument/2006/relationships/tags" Target="../tags/tag173.xml"/><Relationship Id="rId9" Type="http://schemas.openxmlformats.org/officeDocument/2006/relationships/tags" Target="../tags/tag178.xml"/><Relationship Id="rId14" Type="http://schemas.openxmlformats.org/officeDocument/2006/relationships/tags" Target="../tags/tag183.xml"/><Relationship Id="rId22" Type="http://schemas.openxmlformats.org/officeDocument/2006/relationships/image" Target="../media/image7.png"/><Relationship Id="rId27" Type="http://schemas.openxmlformats.org/officeDocument/2006/relationships/image" Target="../media/image15.pn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188.xml"/><Relationship Id="rId7" Type="http://schemas.openxmlformats.org/officeDocument/2006/relationships/tags" Target="../tags/tag192.xml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tags" Target="../tags/tag191.xml"/><Relationship Id="rId5" Type="http://schemas.openxmlformats.org/officeDocument/2006/relationships/tags" Target="../tags/tag190.xml"/><Relationship Id="rId4" Type="http://schemas.openxmlformats.org/officeDocument/2006/relationships/tags" Target="../tags/tag189.xml"/><Relationship Id="rId9" Type="http://schemas.openxmlformats.org/officeDocument/2006/relationships/image" Target="../media/image16.png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tags" Target="../tags/tag200.xml"/><Relationship Id="rId3" Type="http://schemas.openxmlformats.org/officeDocument/2006/relationships/tags" Target="../tags/tag195.xml"/><Relationship Id="rId7" Type="http://schemas.openxmlformats.org/officeDocument/2006/relationships/tags" Target="../tags/tag199.xml"/><Relationship Id="rId2" Type="http://schemas.openxmlformats.org/officeDocument/2006/relationships/tags" Target="../tags/tag194.xml"/><Relationship Id="rId1" Type="http://schemas.openxmlformats.org/officeDocument/2006/relationships/tags" Target="../tags/tag193.xml"/><Relationship Id="rId6" Type="http://schemas.openxmlformats.org/officeDocument/2006/relationships/tags" Target="../tags/tag198.xml"/><Relationship Id="rId11" Type="http://schemas.openxmlformats.org/officeDocument/2006/relationships/image" Target="../media/image16.png"/><Relationship Id="rId5" Type="http://schemas.openxmlformats.org/officeDocument/2006/relationships/tags" Target="../tags/tag197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196.xml"/><Relationship Id="rId9" Type="http://schemas.openxmlformats.org/officeDocument/2006/relationships/tags" Target="../tags/tag201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tags" Target="../tags/tag209.xml"/><Relationship Id="rId13" Type="http://schemas.openxmlformats.org/officeDocument/2006/relationships/image" Target="../media/image17.png"/><Relationship Id="rId18" Type="http://schemas.openxmlformats.org/officeDocument/2006/relationships/image" Target="../media/image19.jpeg"/><Relationship Id="rId3" Type="http://schemas.openxmlformats.org/officeDocument/2006/relationships/tags" Target="../tags/tag204.xml"/><Relationship Id="rId7" Type="http://schemas.openxmlformats.org/officeDocument/2006/relationships/tags" Target="../tags/tag208.xml"/><Relationship Id="rId12" Type="http://schemas.openxmlformats.org/officeDocument/2006/relationships/slideMaster" Target="../slideMasters/slideMaster3.xml"/><Relationship Id="rId17" Type="http://schemas.openxmlformats.org/officeDocument/2006/relationships/image" Target="../media/image18.jpeg"/><Relationship Id="rId2" Type="http://schemas.openxmlformats.org/officeDocument/2006/relationships/tags" Target="../tags/tag203.xml"/><Relationship Id="rId16" Type="http://schemas.openxmlformats.org/officeDocument/2006/relationships/image" Target="../media/image11.png"/><Relationship Id="rId1" Type="http://schemas.openxmlformats.org/officeDocument/2006/relationships/tags" Target="../tags/tag202.xml"/><Relationship Id="rId6" Type="http://schemas.openxmlformats.org/officeDocument/2006/relationships/tags" Target="../tags/tag207.xml"/><Relationship Id="rId11" Type="http://schemas.openxmlformats.org/officeDocument/2006/relationships/tags" Target="../tags/tag212.xml"/><Relationship Id="rId5" Type="http://schemas.openxmlformats.org/officeDocument/2006/relationships/tags" Target="../tags/tag206.xml"/><Relationship Id="rId15" Type="http://schemas.openxmlformats.org/officeDocument/2006/relationships/image" Target="../media/image5.png"/><Relationship Id="rId10" Type="http://schemas.openxmlformats.org/officeDocument/2006/relationships/tags" Target="../tags/tag211.xml"/><Relationship Id="rId4" Type="http://schemas.openxmlformats.org/officeDocument/2006/relationships/tags" Target="../tags/tag205.xml"/><Relationship Id="rId9" Type="http://schemas.openxmlformats.org/officeDocument/2006/relationships/tags" Target="../tags/tag210.xml"/><Relationship Id="rId1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tags" Target="../tags/tag215.xml"/><Relationship Id="rId2" Type="http://schemas.openxmlformats.org/officeDocument/2006/relationships/tags" Target="../tags/tag214.xml"/><Relationship Id="rId1" Type="http://schemas.openxmlformats.org/officeDocument/2006/relationships/tags" Target="../tags/tag213.xml"/><Relationship Id="rId5" Type="http://schemas.openxmlformats.org/officeDocument/2006/relationships/image" Target="../media/image20.png"/><Relationship Id="rId4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218.xml"/><Relationship Id="rId7" Type="http://schemas.openxmlformats.org/officeDocument/2006/relationships/tags" Target="../tags/tag222.xml"/><Relationship Id="rId2" Type="http://schemas.openxmlformats.org/officeDocument/2006/relationships/tags" Target="../tags/tag217.xml"/><Relationship Id="rId1" Type="http://schemas.openxmlformats.org/officeDocument/2006/relationships/tags" Target="../tags/tag216.xml"/><Relationship Id="rId6" Type="http://schemas.openxmlformats.org/officeDocument/2006/relationships/tags" Target="../tags/tag221.xml"/><Relationship Id="rId5" Type="http://schemas.openxmlformats.org/officeDocument/2006/relationships/tags" Target="../tags/tag220.xml"/><Relationship Id="rId4" Type="http://schemas.openxmlformats.org/officeDocument/2006/relationships/tags" Target="../tags/tag219.xml"/><Relationship Id="rId9" Type="http://schemas.openxmlformats.org/officeDocument/2006/relationships/image" Target="../media/image21.jpeg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225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224.xml"/><Relationship Id="rId1" Type="http://schemas.openxmlformats.org/officeDocument/2006/relationships/tags" Target="../tags/tag223.xml"/><Relationship Id="rId6" Type="http://schemas.openxmlformats.org/officeDocument/2006/relationships/tags" Target="../tags/tag228.xml"/><Relationship Id="rId5" Type="http://schemas.openxmlformats.org/officeDocument/2006/relationships/tags" Target="../tags/tag227.xml"/><Relationship Id="rId4" Type="http://schemas.openxmlformats.org/officeDocument/2006/relationships/tags" Target="../tags/tag226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tags" Target="../tags/tag231.xml"/><Relationship Id="rId7" Type="http://schemas.openxmlformats.org/officeDocument/2006/relationships/image" Target="../media/image16.png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233.xml"/><Relationship Id="rId4" Type="http://schemas.openxmlformats.org/officeDocument/2006/relationships/tags" Target="../tags/tag232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tags" Target="../tags/tag241.xml"/><Relationship Id="rId13" Type="http://schemas.openxmlformats.org/officeDocument/2006/relationships/image" Target="../media/image11.png"/><Relationship Id="rId3" Type="http://schemas.openxmlformats.org/officeDocument/2006/relationships/tags" Target="../tags/tag236.xml"/><Relationship Id="rId7" Type="http://schemas.openxmlformats.org/officeDocument/2006/relationships/tags" Target="../tags/tag240.xml"/><Relationship Id="rId12" Type="http://schemas.openxmlformats.org/officeDocument/2006/relationships/image" Target="../media/image23.png"/><Relationship Id="rId2" Type="http://schemas.openxmlformats.org/officeDocument/2006/relationships/tags" Target="../tags/tag235.xml"/><Relationship Id="rId1" Type="http://schemas.openxmlformats.org/officeDocument/2006/relationships/tags" Target="../tags/tag234.xml"/><Relationship Id="rId6" Type="http://schemas.openxmlformats.org/officeDocument/2006/relationships/tags" Target="../tags/tag239.xml"/><Relationship Id="rId11" Type="http://schemas.openxmlformats.org/officeDocument/2006/relationships/image" Target="../media/image17.png"/><Relationship Id="rId5" Type="http://schemas.openxmlformats.org/officeDocument/2006/relationships/tags" Target="../tags/tag238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237.xml"/><Relationship Id="rId9" Type="http://schemas.openxmlformats.org/officeDocument/2006/relationships/tags" Target="../tags/tag242.xml"/><Relationship Id="rId14" Type="http://schemas.openxmlformats.org/officeDocument/2006/relationships/image" Target="../media/image24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tags" Target="../tags/tag245.xml"/><Relationship Id="rId7" Type="http://schemas.openxmlformats.org/officeDocument/2006/relationships/image" Target="../media/image21.jpeg"/><Relationship Id="rId2" Type="http://schemas.openxmlformats.org/officeDocument/2006/relationships/tags" Target="../tags/tag244.xml"/><Relationship Id="rId1" Type="http://schemas.openxmlformats.org/officeDocument/2006/relationships/tags" Target="../tags/tag243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247.xml"/><Relationship Id="rId4" Type="http://schemas.openxmlformats.org/officeDocument/2006/relationships/tags" Target="../tags/tag246.xm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250.xml"/><Relationship Id="rId7" Type="http://schemas.openxmlformats.org/officeDocument/2006/relationships/tags" Target="../tags/tag254.xml"/><Relationship Id="rId2" Type="http://schemas.openxmlformats.org/officeDocument/2006/relationships/tags" Target="../tags/tag249.xml"/><Relationship Id="rId1" Type="http://schemas.openxmlformats.org/officeDocument/2006/relationships/tags" Target="../tags/tag248.xml"/><Relationship Id="rId6" Type="http://schemas.openxmlformats.org/officeDocument/2006/relationships/tags" Target="../tags/tag253.xml"/><Relationship Id="rId5" Type="http://schemas.openxmlformats.org/officeDocument/2006/relationships/tags" Target="../tags/tag252.xml"/><Relationship Id="rId4" Type="http://schemas.openxmlformats.org/officeDocument/2006/relationships/tags" Target="../tags/tag251.xml"/><Relationship Id="rId9" Type="http://schemas.openxmlformats.org/officeDocument/2006/relationships/image" Target="../media/image25.png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tags" Target="../tags/tag262.xml"/><Relationship Id="rId3" Type="http://schemas.openxmlformats.org/officeDocument/2006/relationships/tags" Target="../tags/tag257.xml"/><Relationship Id="rId7" Type="http://schemas.openxmlformats.org/officeDocument/2006/relationships/tags" Target="../tags/tag261.xml"/><Relationship Id="rId2" Type="http://schemas.openxmlformats.org/officeDocument/2006/relationships/tags" Target="../tags/tag256.xml"/><Relationship Id="rId1" Type="http://schemas.openxmlformats.org/officeDocument/2006/relationships/tags" Target="../tags/tag255.xml"/><Relationship Id="rId6" Type="http://schemas.openxmlformats.org/officeDocument/2006/relationships/tags" Target="../tags/tag260.xml"/><Relationship Id="rId5" Type="http://schemas.openxmlformats.org/officeDocument/2006/relationships/tags" Target="../tags/tag259.xml"/><Relationship Id="rId10" Type="http://schemas.openxmlformats.org/officeDocument/2006/relationships/image" Target="../media/image26.png"/><Relationship Id="rId4" Type="http://schemas.openxmlformats.org/officeDocument/2006/relationships/tags" Target="../tags/tag258.xml"/><Relationship Id="rId9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tags" Target="../tags/tag270.xml"/><Relationship Id="rId3" Type="http://schemas.openxmlformats.org/officeDocument/2006/relationships/tags" Target="../tags/tag265.xml"/><Relationship Id="rId7" Type="http://schemas.openxmlformats.org/officeDocument/2006/relationships/tags" Target="../tags/tag269.xml"/><Relationship Id="rId2" Type="http://schemas.openxmlformats.org/officeDocument/2006/relationships/tags" Target="../tags/tag264.xml"/><Relationship Id="rId1" Type="http://schemas.openxmlformats.org/officeDocument/2006/relationships/tags" Target="../tags/tag263.xml"/><Relationship Id="rId6" Type="http://schemas.openxmlformats.org/officeDocument/2006/relationships/tags" Target="../tags/tag268.xml"/><Relationship Id="rId5" Type="http://schemas.openxmlformats.org/officeDocument/2006/relationships/tags" Target="../tags/tag267.xml"/><Relationship Id="rId10" Type="http://schemas.openxmlformats.org/officeDocument/2006/relationships/image" Target="../media/image22.png"/><Relationship Id="rId4" Type="http://schemas.openxmlformats.org/officeDocument/2006/relationships/tags" Target="../tags/tag266.xml"/><Relationship Id="rId9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tags" Target="../tags/tag278.xml"/><Relationship Id="rId3" Type="http://schemas.openxmlformats.org/officeDocument/2006/relationships/tags" Target="../tags/tag273.xml"/><Relationship Id="rId7" Type="http://schemas.openxmlformats.org/officeDocument/2006/relationships/tags" Target="../tags/tag277.xml"/><Relationship Id="rId2" Type="http://schemas.openxmlformats.org/officeDocument/2006/relationships/tags" Target="../tags/tag272.xml"/><Relationship Id="rId1" Type="http://schemas.openxmlformats.org/officeDocument/2006/relationships/tags" Target="../tags/tag271.xml"/><Relationship Id="rId6" Type="http://schemas.openxmlformats.org/officeDocument/2006/relationships/tags" Target="../tags/tag276.xml"/><Relationship Id="rId5" Type="http://schemas.openxmlformats.org/officeDocument/2006/relationships/tags" Target="../tags/tag275.xml"/><Relationship Id="rId10" Type="http://schemas.openxmlformats.org/officeDocument/2006/relationships/image" Target="../media/image27.png"/><Relationship Id="rId4" Type="http://schemas.openxmlformats.org/officeDocument/2006/relationships/tags" Target="../tags/tag274.xml"/><Relationship Id="rId9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tags" Target="../tags/tag286.xml"/><Relationship Id="rId3" Type="http://schemas.openxmlformats.org/officeDocument/2006/relationships/tags" Target="../tags/tag281.xml"/><Relationship Id="rId7" Type="http://schemas.openxmlformats.org/officeDocument/2006/relationships/tags" Target="../tags/tag285.xml"/><Relationship Id="rId12" Type="http://schemas.openxmlformats.org/officeDocument/2006/relationships/image" Target="../media/image16.png"/><Relationship Id="rId2" Type="http://schemas.openxmlformats.org/officeDocument/2006/relationships/tags" Target="../tags/tag280.xml"/><Relationship Id="rId1" Type="http://schemas.openxmlformats.org/officeDocument/2006/relationships/tags" Target="../tags/tag279.xml"/><Relationship Id="rId6" Type="http://schemas.openxmlformats.org/officeDocument/2006/relationships/tags" Target="../tags/tag284.xml"/><Relationship Id="rId11" Type="http://schemas.openxmlformats.org/officeDocument/2006/relationships/slideMaster" Target="../slideMasters/slideMaster3.xml"/><Relationship Id="rId5" Type="http://schemas.openxmlformats.org/officeDocument/2006/relationships/tags" Target="../tags/tag283.xml"/><Relationship Id="rId10" Type="http://schemas.openxmlformats.org/officeDocument/2006/relationships/tags" Target="../tags/tag288.xml"/><Relationship Id="rId4" Type="http://schemas.openxmlformats.org/officeDocument/2006/relationships/tags" Target="../tags/tag282.xml"/><Relationship Id="rId9" Type="http://schemas.openxmlformats.org/officeDocument/2006/relationships/tags" Target="../tags/tag287.xml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tags" Target="../tags/tag296.xml"/><Relationship Id="rId13" Type="http://schemas.openxmlformats.org/officeDocument/2006/relationships/image" Target="../media/image30.png"/><Relationship Id="rId3" Type="http://schemas.openxmlformats.org/officeDocument/2006/relationships/tags" Target="../tags/tag291.xml"/><Relationship Id="rId7" Type="http://schemas.openxmlformats.org/officeDocument/2006/relationships/tags" Target="../tags/tag295.xml"/><Relationship Id="rId12" Type="http://schemas.openxmlformats.org/officeDocument/2006/relationships/image" Target="../media/image29.png"/><Relationship Id="rId2" Type="http://schemas.openxmlformats.org/officeDocument/2006/relationships/tags" Target="../tags/tag290.xml"/><Relationship Id="rId1" Type="http://schemas.openxmlformats.org/officeDocument/2006/relationships/tags" Target="../tags/tag289.xml"/><Relationship Id="rId6" Type="http://schemas.openxmlformats.org/officeDocument/2006/relationships/tags" Target="../tags/tag294.xml"/><Relationship Id="rId11" Type="http://schemas.openxmlformats.org/officeDocument/2006/relationships/image" Target="../media/image28.png"/><Relationship Id="rId5" Type="http://schemas.openxmlformats.org/officeDocument/2006/relationships/tags" Target="../tags/tag293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292.xml"/><Relationship Id="rId9" Type="http://schemas.openxmlformats.org/officeDocument/2006/relationships/tags" Target="../tags/tag297.xml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tags" Target="../tags/tag311.xml"/><Relationship Id="rId3" Type="http://schemas.openxmlformats.org/officeDocument/2006/relationships/tags" Target="../tags/tag306.xml"/><Relationship Id="rId7" Type="http://schemas.openxmlformats.org/officeDocument/2006/relationships/tags" Target="../tags/tag310.xml"/><Relationship Id="rId12" Type="http://schemas.openxmlformats.org/officeDocument/2006/relationships/slideMaster" Target="../slideMasters/slideMaster4.xml"/><Relationship Id="rId2" Type="http://schemas.openxmlformats.org/officeDocument/2006/relationships/tags" Target="../tags/tag305.xml"/><Relationship Id="rId1" Type="http://schemas.openxmlformats.org/officeDocument/2006/relationships/tags" Target="../tags/tag304.xml"/><Relationship Id="rId6" Type="http://schemas.openxmlformats.org/officeDocument/2006/relationships/tags" Target="../tags/tag309.xml"/><Relationship Id="rId11" Type="http://schemas.openxmlformats.org/officeDocument/2006/relationships/tags" Target="../tags/tag314.xml"/><Relationship Id="rId5" Type="http://schemas.openxmlformats.org/officeDocument/2006/relationships/tags" Target="../tags/tag308.xml"/><Relationship Id="rId10" Type="http://schemas.openxmlformats.org/officeDocument/2006/relationships/tags" Target="../tags/tag313.xml"/><Relationship Id="rId4" Type="http://schemas.openxmlformats.org/officeDocument/2006/relationships/tags" Target="../tags/tag307.xml"/><Relationship Id="rId9" Type="http://schemas.openxmlformats.org/officeDocument/2006/relationships/tags" Target="../tags/tag312.xml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tags" Target="../tags/tag322.xml"/><Relationship Id="rId3" Type="http://schemas.openxmlformats.org/officeDocument/2006/relationships/tags" Target="../tags/tag317.xml"/><Relationship Id="rId7" Type="http://schemas.openxmlformats.org/officeDocument/2006/relationships/tags" Target="../tags/tag321.xml"/><Relationship Id="rId12" Type="http://schemas.openxmlformats.org/officeDocument/2006/relationships/image" Target="../media/image31.png"/><Relationship Id="rId2" Type="http://schemas.openxmlformats.org/officeDocument/2006/relationships/tags" Target="../tags/tag316.xml"/><Relationship Id="rId1" Type="http://schemas.openxmlformats.org/officeDocument/2006/relationships/tags" Target="../tags/tag315.xml"/><Relationship Id="rId6" Type="http://schemas.openxmlformats.org/officeDocument/2006/relationships/tags" Target="../tags/tag320.xml"/><Relationship Id="rId11" Type="http://schemas.openxmlformats.org/officeDocument/2006/relationships/slideMaster" Target="../slideMasters/slideMaster4.xml"/><Relationship Id="rId5" Type="http://schemas.openxmlformats.org/officeDocument/2006/relationships/tags" Target="../tags/tag319.xml"/><Relationship Id="rId10" Type="http://schemas.openxmlformats.org/officeDocument/2006/relationships/tags" Target="../tags/tag324.xml"/><Relationship Id="rId4" Type="http://schemas.openxmlformats.org/officeDocument/2006/relationships/tags" Target="../tags/tag318.xml"/><Relationship Id="rId9" Type="http://schemas.openxmlformats.org/officeDocument/2006/relationships/tags" Target="../tags/tag323.xml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tags" Target="../tags/tag332.xml"/><Relationship Id="rId3" Type="http://schemas.openxmlformats.org/officeDocument/2006/relationships/tags" Target="../tags/tag327.xml"/><Relationship Id="rId7" Type="http://schemas.openxmlformats.org/officeDocument/2006/relationships/tags" Target="../tags/tag331.xml"/><Relationship Id="rId2" Type="http://schemas.openxmlformats.org/officeDocument/2006/relationships/tags" Target="../tags/tag326.xml"/><Relationship Id="rId1" Type="http://schemas.openxmlformats.org/officeDocument/2006/relationships/tags" Target="../tags/tag325.xml"/><Relationship Id="rId6" Type="http://schemas.openxmlformats.org/officeDocument/2006/relationships/tags" Target="../tags/tag330.xml"/><Relationship Id="rId5" Type="http://schemas.openxmlformats.org/officeDocument/2006/relationships/tags" Target="../tags/tag329.xml"/><Relationship Id="rId4" Type="http://schemas.openxmlformats.org/officeDocument/2006/relationships/tags" Target="../tags/tag328.xml"/><Relationship Id="rId9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tags" Target="../tags/tag340.xml"/><Relationship Id="rId13" Type="http://schemas.openxmlformats.org/officeDocument/2006/relationships/image" Target="../media/image31.png"/><Relationship Id="rId3" Type="http://schemas.openxmlformats.org/officeDocument/2006/relationships/tags" Target="../tags/tag335.xml"/><Relationship Id="rId7" Type="http://schemas.openxmlformats.org/officeDocument/2006/relationships/tags" Target="../tags/tag339.xml"/><Relationship Id="rId12" Type="http://schemas.openxmlformats.org/officeDocument/2006/relationships/slideMaster" Target="../slideMasters/slideMaster4.xml"/><Relationship Id="rId2" Type="http://schemas.openxmlformats.org/officeDocument/2006/relationships/tags" Target="../tags/tag334.xml"/><Relationship Id="rId1" Type="http://schemas.openxmlformats.org/officeDocument/2006/relationships/tags" Target="../tags/tag333.xml"/><Relationship Id="rId6" Type="http://schemas.openxmlformats.org/officeDocument/2006/relationships/tags" Target="../tags/tag338.xml"/><Relationship Id="rId11" Type="http://schemas.openxmlformats.org/officeDocument/2006/relationships/tags" Target="../tags/tag343.xml"/><Relationship Id="rId5" Type="http://schemas.openxmlformats.org/officeDocument/2006/relationships/tags" Target="../tags/tag337.xml"/><Relationship Id="rId10" Type="http://schemas.openxmlformats.org/officeDocument/2006/relationships/tags" Target="../tags/tag342.xml"/><Relationship Id="rId4" Type="http://schemas.openxmlformats.org/officeDocument/2006/relationships/tags" Target="../tags/tag336.xml"/><Relationship Id="rId9" Type="http://schemas.openxmlformats.org/officeDocument/2006/relationships/tags" Target="../tags/tag341.xml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tags" Target="../tags/tag351.xml"/><Relationship Id="rId13" Type="http://schemas.openxmlformats.org/officeDocument/2006/relationships/tags" Target="../tags/tag356.xml"/><Relationship Id="rId3" Type="http://schemas.openxmlformats.org/officeDocument/2006/relationships/tags" Target="../tags/tag346.xml"/><Relationship Id="rId7" Type="http://schemas.openxmlformats.org/officeDocument/2006/relationships/tags" Target="../tags/tag350.xml"/><Relationship Id="rId12" Type="http://schemas.openxmlformats.org/officeDocument/2006/relationships/tags" Target="../tags/tag355.xml"/><Relationship Id="rId2" Type="http://schemas.openxmlformats.org/officeDocument/2006/relationships/tags" Target="../tags/tag345.xml"/><Relationship Id="rId1" Type="http://schemas.openxmlformats.org/officeDocument/2006/relationships/tags" Target="../tags/tag344.xml"/><Relationship Id="rId6" Type="http://schemas.openxmlformats.org/officeDocument/2006/relationships/tags" Target="../tags/tag349.xml"/><Relationship Id="rId11" Type="http://schemas.openxmlformats.org/officeDocument/2006/relationships/tags" Target="../tags/tag354.xml"/><Relationship Id="rId5" Type="http://schemas.openxmlformats.org/officeDocument/2006/relationships/tags" Target="../tags/tag348.xml"/><Relationship Id="rId15" Type="http://schemas.openxmlformats.org/officeDocument/2006/relationships/image" Target="../media/image31.png"/><Relationship Id="rId10" Type="http://schemas.openxmlformats.org/officeDocument/2006/relationships/tags" Target="../tags/tag353.xml"/><Relationship Id="rId4" Type="http://schemas.openxmlformats.org/officeDocument/2006/relationships/tags" Target="../tags/tag347.xml"/><Relationship Id="rId9" Type="http://schemas.openxmlformats.org/officeDocument/2006/relationships/tags" Target="../tags/tag352.xml"/><Relationship Id="rId14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tags" Target="../tags/tag364.xml"/><Relationship Id="rId3" Type="http://schemas.openxmlformats.org/officeDocument/2006/relationships/tags" Target="../tags/tag359.xml"/><Relationship Id="rId7" Type="http://schemas.openxmlformats.org/officeDocument/2006/relationships/tags" Target="../tags/tag363.xml"/><Relationship Id="rId2" Type="http://schemas.openxmlformats.org/officeDocument/2006/relationships/tags" Target="../tags/tag358.xml"/><Relationship Id="rId1" Type="http://schemas.openxmlformats.org/officeDocument/2006/relationships/tags" Target="../tags/tag357.xml"/><Relationship Id="rId6" Type="http://schemas.openxmlformats.org/officeDocument/2006/relationships/tags" Target="../tags/tag362.xml"/><Relationship Id="rId11" Type="http://schemas.openxmlformats.org/officeDocument/2006/relationships/image" Target="../media/image31.png"/><Relationship Id="rId5" Type="http://schemas.openxmlformats.org/officeDocument/2006/relationships/tags" Target="../tags/tag361.xml"/><Relationship Id="rId10" Type="http://schemas.openxmlformats.org/officeDocument/2006/relationships/slideMaster" Target="../slideMasters/slideMaster4.xml"/><Relationship Id="rId4" Type="http://schemas.openxmlformats.org/officeDocument/2006/relationships/tags" Target="../tags/tag360.xml"/><Relationship Id="rId9" Type="http://schemas.openxmlformats.org/officeDocument/2006/relationships/tags" Target="../tags/tag36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tags" Target="../tags/tag368.xml"/><Relationship Id="rId2" Type="http://schemas.openxmlformats.org/officeDocument/2006/relationships/tags" Target="../tags/tag367.xml"/><Relationship Id="rId1" Type="http://schemas.openxmlformats.org/officeDocument/2006/relationships/tags" Target="../tags/tag366.xml"/><Relationship Id="rId4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8" Type="http://schemas.openxmlformats.org/officeDocument/2006/relationships/tags" Target="../tags/tag376.xml"/><Relationship Id="rId13" Type="http://schemas.openxmlformats.org/officeDocument/2006/relationships/image" Target="../media/image31.png"/><Relationship Id="rId3" Type="http://schemas.openxmlformats.org/officeDocument/2006/relationships/tags" Target="../tags/tag371.xml"/><Relationship Id="rId7" Type="http://schemas.openxmlformats.org/officeDocument/2006/relationships/tags" Target="../tags/tag375.xml"/><Relationship Id="rId12" Type="http://schemas.openxmlformats.org/officeDocument/2006/relationships/slideMaster" Target="../slideMasters/slideMaster4.xml"/><Relationship Id="rId2" Type="http://schemas.openxmlformats.org/officeDocument/2006/relationships/tags" Target="../tags/tag370.xml"/><Relationship Id="rId1" Type="http://schemas.openxmlformats.org/officeDocument/2006/relationships/tags" Target="../tags/tag369.xml"/><Relationship Id="rId6" Type="http://schemas.openxmlformats.org/officeDocument/2006/relationships/tags" Target="../tags/tag374.xml"/><Relationship Id="rId11" Type="http://schemas.openxmlformats.org/officeDocument/2006/relationships/tags" Target="../tags/tag379.xml"/><Relationship Id="rId5" Type="http://schemas.openxmlformats.org/officeDocument/2006/relationships/tags" Target="../tags/tag373.xml"/><Relationship Id="rId10" Type="http://schemas.openxmlformats.org/officeDocument/2006/relationships/tags" Target="../tags/tag378.xml"/><Relationship Id="rId4" Type="http://schemas.openxmlformats.org/officeDocument/2006/relationships/tags" Target="../tags/tag372.xml"/><Relationship Id="rId9" Type="http://schemas.openxmlformats.org/officeDocument/2006/relationships/tags" Target="../tags/tag37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8" Type="http://schemas.openxmlformats.org/officeDocument/2006/relationships/tags" Target="../tags/tag387.xml"/><Relationship Id="rId13" Type="http://schemas.openxmlformats.org/officeDocument/2006/relationships/slideMaster" Target="../slideMasters/slideMaster4.xml"/><Relationship Id="rId3" Type="http://schemas.openxmlformats.org/officeDocument/2006/relationships/tags" Target="../tags/tag382.xml"/><Relationship Id="rId7" Type="http://schemas.openxmlformats.org/officeDocument/2006/relationships/tags" Target="../tags/tag386.xml"/><Relationship Id="rId12" Type="http://schemas.openxmlformats.org/officeDocument/2006/relationships/tags" Target="../tags/tag391.xml"/><Relationship Id="rId2" Type="http://schemas.openxmlformats.org/officeDocument/2006/relationships/tags" Target="../tags/tag381.xml"/><Relationship Id="rId1" Type="http://schemas.openxmlformats.org/officeDocument/2006/relationships/tags" Target="../tags/tag380.xml"/><Relationship Id="rId6" Type="http://schemas.openxmlformats.org/officeDocument/2006/relationships/tags" Target="../tags/tag385.xml"/><Relationship Id="rId11" Type="http://schemas.openxmlformats.org/officeDocument/2006/relationships/tags" Target="../tags/tag390.xml"/><Relationship Id="rId5" Type="http://schemas.openxmlformats.org/officeDocument/2006/relationships/tags" Target="../tags/tag384.xml"/><Relationship Id="rId10" Type="http://schemas.openxmlformats.org/officeDocument/2006/relationships/tags" Target="../tags/tag389.xml"/><Relationship Id="rId4" Type="http://schemas.openxmlformats.org/officeDocument/2006/relationships/tags" Target="../tags/tag383.xml"/><Relationship Id="rId9" Type="http://schemas.openxmlformats.org/officeDocument/2006/relationships/tags" Target="../tags/tag388.xml"/><Relationship Id="rId14" Type="http://schemas.openxmlformats.org/officeDocument/2006/relationships/image" Target="../media/image31.png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tags" Target="../tags/tag399.xml"/><Relationship Id="rId13" Type="http://schemas.openxmlformats.org/officeDocument/2006/relationships/image" Target="../media/image31.png"/><Relationship Id="rId3" Type="http://schemas.openxmlformats.org/officeDocument/2006/relationships/tags" Target="../tags/tag394.xml"/><Relationship Id="rId7" Type="http://schemas.openxmlformats.org/officeDocument/2006/relationships/tags" Target="../tags/tag398.xml"/><Relationship Id="rId12" Type="http://schemas.openxmlformats.org/officeDocument/2006/relationships/slideMaster" Target="../slideMasters/slideMaster4.xml"/><Relationship Id="rId2" Type="http://schemas.openxmlformats.org/officeDocument/2006/relationships/tags" Target="../tags/tag393.xml"/><Relationship Id="rId1" Type="http://schemas.openxmlformats.org/officeDocument/2006/relationships/tags" Target="../tags/tag392.xml"/><Relationship Id="rId6" Type="http://schemas.openxmlformats.org/officeDocument/2006/relationships/tags" Target="../tags/tag397.xml"/><Relationship Id="rId11" Type="http://schemas.openxmlformats.org/officeDocument/2006/relationships/tags" Target="../tags/tag402.xml"/><Relationship Id="rId5" Type="http://schemas.openxmlformats.org/officeDocument/2006/relationships/tags" Target="../tags/tag396.xml"/><Relationship Id="rId10" Type="http://schemas.openxmlformats.org/officeDocument/2006/relationships/tags" Target="../tags/tag401.xml"/><Relationship Id="rId4" Type="http://schemas.openxmlformats.org/officeDocument/2006/relationships/tags" Target="../tags/tag395.xml"/><Relationship Id="rId9" Type="http://schemas.openxmlformats.org/officeDocument/2006/relationships/tags" Target="../tags/tag400.xml"/></Relationships>
</file>

<file path=ppt/slideLayouts/_rels/slideLayout62.xml.rels><?xml version="1.0" encoding="UTF-8" standalone="yes"?>
<Relationships xmlns="http://schemas.openxmlformats.org/package/2006/relationships"><Relationship Id="rId8" Type="http://schemas.openxmlformats.org/officeDocument/2006/relationships/tags" Target="../tags/tag410.xml"/><Relationship Id="rId3" Type="http://schemas.openxmlformats.org/officeDocument/2006/relationships/tags" Target="../tags/tag405.xml"/><Relationship Id="rId7" Type="http://schemas.openxmlformats.org/officeDocument/2006/relationships/tags" Target="../tags/tag409.xml"/><Relationship Id="rId2" Type="http://schemas.openxmlformats.org/officeDocument/2006/relationships/tags" Target="../tags/tag404.xml"/><Relationship Id="rId1" Type="http://schemas.openxmlformats.org/officeDocument/2006/relationships/tags" Target="../tags/tag403.xml"/><Relationship Id="rId6" Type="http://schemas.openxmlformats.org/officeDocument/2006/relationships/tags" Target="../tags/tag408.xml"/><Relationship Id="rId5" Type="http://schemas.openxmlformats.org/officeDocument/2006/relationships/tags" Target="../tags/tag407.xml"/><Relationship Id="rId4" Type="http://schemas.openxmlformats.org/officeDocument/2006/relationships/tags" Target="../tags/tag406.xml"/><Relationship Id="rId9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8" Type="http://schemas.openxmlformats.org/officeDocument/2006/relationships/tags" Target="../tags/tag418.xml"/><Relationship Id="rId3" Type="http://schemas.openxmlformats.org/officeDocument/2006/relationships/tags" Target="../tags/tag413.xml"/><Relationship Id="rId7" Type="http://schemas.openxmlformats.org/officeDocument/2006/relationships/tags" Target="../tags/tag417.xml"/><Relationship Id="rId2" Type="http://schemas.openxmlformats.org/officeDocument/2006/relationships/tags" Target="../tags/tag412.xml"/><Relationship Id="rId1" Type="http://schemas.openxmlformats.org/officeDocument/2006/relationships/tags" Target="../tags/tag411.xml"/><Relationship Id="rId6" Type="http://schemas.openxmlformats.org/officeDocument/2006/relationships/tags" Target="../tags/tag416.xml"/><Relationship Id="rId5" Type="http://schemas.openxmlformats.org/officeDocument/2006/relationships/tags" Target="../tags/tag415.xml"/><Relationship Id="rId10" Type="http://schemas.openxmlformats.org/officeDocument/2006/relationships/image" Target="../media/image31.png"/><Relationship Id="rId4" Type="http://schemas.openxmlformats.org/officeDocument/2006/relationships/tags" Target="../tags/tag414.xml"/><Relationship Id="rId9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8" Type="http://schemas.openxmlformats.org/officeDocument/2006/relationships/tags" Target="../tags/tag426.xml"/><Relationship Id="rId3" Type="http://schemas.openxmlformats.org/officeDocument/2006/relationships/tags" Target="../tags/tag421.xml"/><Relationship Id="rId7" Type="http://schemas.openxmlformats.org/officeDocument/2006/relationships/tags" Target="../tags/tag425.xml"/><Relationship Id="rId12" Type="http://schemas.openxmlformats.org/officeDocument/2006/relationships/image" Target="../media/image31.png"/><Relationship Id="rId2" Type="http://schemas.openxmlformats.org/officeDocument/2006/relationships/tags" Target="../tags/tag420.xml"/><Relationship Id="rId1" Type="http://schemas.openxmlformats.org/officeDocument/2006/relationships/tags" Target="../tags/tag419.xml"/><Relationship Id="rId6" Type="http://schemas.openxmlformats.org/officeDocument/2006/relationships/tags" Target="../tags/tag424.xml"/><Relationship Id="rId11" Type="http://schemas.openxmlformats.org/officeDocument/2006/relationships/slideMaster" Target="../slideMasters/slideMaster4.xml"/><Relationship Id="rId5" Type="http://schemas.openxmlformats.org/officeDocument/2006/relationships/tags" Target="../tags/tag423.xml"/><Relationship Id="rId10" Type="http://schemas.openxmlformats.org/officeDocument/2006/relationships/tags" Target="../tags/tag428.xml"/><Relationship Id="rId4" Type="http://schemas.openxmlformats.org/officeDocument/2006/relationships/tags" Target="../tags/tag422.xml"/><Relationship Id="rId9" Type="http://schemas.openxmlformats.org/officeDocument/2006/relationships/tags" Target="../tags/tag427.xml"/></Relationships>
</file>

<file path=ppt/slideLayouts/_rels/slideLayout65.xml.rels><?xml version="1.0" encoding="UTF-8" standalone="yes"?>
<Relationships xmlns="http://schemas.openxmlformats.org/package/2006/relationships"><Relationship Id="rId8" Type="http://schemas.openxmlformats.org/officeDocument/2006/relationships/tags" Target="../tags/tag436.xml"/><Relationship Id="rId13" Type="http://schemas.openxmlformats.org/officeDocument/2006/relationships/image" Target="../media/image31.png"/><Relationship Id="rId3" Type="http://schemas.openxmlformats.org/officeDocument/2006/relationships/tags" Target="../tags/tag431.xml"/><Relationship Id="rId7" Type="http://schemas.openxmlformats.org/officeDocument/2006/relationships/tags" Target="../tags/tag435.xml"/><Relationship Id="rId12" Type="http://schemas.openxmlformats.org/officeDocument/2006/relationships/slideMaster" Target="../slideMasters/slideMaster4.xml"/><Relationship Id="rId2" Type="http://schemas.openxmlformats.org/officeDocument/2006/relationships/tags" Target="../tags/tag430.xml"/><Relationship Id="rId1" Type="http://schemas.openxmlformats.org/officeDocument/2006/relationships/tags" Target="../tags/tag429.xml"/><Relationship Id="rId6" Type="http://schemas.openxmlformats.org/officeDocument/2006/relationships/tags" Target="../tags/tag434.xml"/><Relationship Id="rId11" Type="http://schemas.openxmlformats.org/officeDocument/2006/relationships/tags" Target="../tags/tag439.xml"/><Relationship Id="rId5" Type="http://schemas.openxmlformats.org/officeDocument/2006/relationships/tags" Target="../tags/tag433.xml"/><Relationship Id="rId10" Type="http://schemas.openxmlformats.org/officeDocument/2006/relationships/tags" Target="../tags/tag438.xml"/><Relationship Id="rId4" Type="http://schemas.openxmlformats.org/officeDocument/2006/relationships/tags" Target="../tags/tag432.xml"/><Relationship Id="rId9" Type="http://schemas.openxmlformats.org/officeDocument/2006/relationships/tags" Target="../tags/tag437.xml"/></Relationships>
</file>

<file path=ppt/slideLayouts/_rels/slideLayout66.xml.rels><?xml version="1.0" encoding="UTF-8" standalone="yes"?>
<Relationships xmlns="http://schemas.openxmlformats.org/package/2006/relationships"><Relationship Id="rId8" Type="http://schemas.openxmlformats.org/officeDocument/2006/relationships/tags" Target="../tags/tag447.xml"/><Relationship Id="rId13" Type="http://schemas.openxmlformats.org/officeDocument/2006/relationships/image" Target="../media/image31.png"/><Relationship Id="rId3" Type="http://schemas.openxmlformats.org/officeDocument/2006/relationships/tags" Target="../tags/tag442.xml"/><Relationship Id="rId7" Type="http://schemas.openxmlformats.org/officeDocument/2006/relationships/tags" Target="../tags/tag446.xml"/><Relationship Id="rId12" Type="http://schemas.openxmlformats.org/officeDocument/2006/relationships/slideMaster" Target="../slideMasters/slideMaster4.xml"/><Relationship Id="rId2" Type="http://schemas.openxmlformats.org/officeDocument/2006/relationships/tags" Target="../tags/tag441.xml"/><Relationship Id="rId1" Type="http://schemas.openxmlformats.org/officeDocument/2006/relationships/tags" Target="../tags/tag440.xml"/><Relationship Id="rId6" Type="http://schemas.openxmlformats.org/officeDocument/2006/relationships/tags" Target="../tags/tag445.xml"/><Relationship Id="rId11" Type="http://schemas.openxmlformats.org/officeDocument/2006/relationships/tags" Target="../tags/tag450.xml"/><Relationship Id="rId5" Type="http://schemas.openxmlformats.org/officeDocument/2006/relationships/tags" Target="../tags/tag444.xml"/><Relationship Id="rId10" Type="http://schemas.openxmlformats.org/officeDocument/2006/relationships/tags" Target="../tags/tag449.xml"/><Relationship Id="rId4" Type="http://schemas.openxmlformats.org/officeDocument/2006/relationships/tags" Target="../tags/tag443.xml"/><Relationship Id="rId9" Type="http://schemas.openxmlformats.org/officeDocument/2006/relationships/tags" Target="../tags/tag448.xml"/></Relationships>
</file>

<file path=ppt/slideLayouts/_rels/slideLayout67.xml.rels><?xml version="1.0" encoding="UTF-8" standalone="yes"?>
<Relationships xmlns="http://schemas.openxmlformats.org/package/2006/relationships"><Relationship Id="rId8" Type="http://schemas.openxmlformats.org/officeDocument/2006/relationships/tags" Target="../tags/tag458.xml"/><Relationship Id="rId13" Type="http://schemas.openxmlformats.org/officeDocument/2006/relationships/image" Target="../media/image31.png"/><Relationship Id="rId3" Type="http://schemas.openxmlformats.org/officeDocument/2006/relationships/tags" Target="../tags/tag453.xml"/><Relationship Id="rId7" Type="http://schemas.openxmlformats.org/officeDocument/2006/relationships/tags" Target="../tags/tag457.xml"/><Relationship Id="rId12" Type="http://schemas.openxmlformats.org/officeDocument/2006/relationships/slideMaster" Target="../slideMasters/slideMaster4.xml"/><Relationship Id="rId2" Type="http://schemas.openxmlformats.org/officeDocument/2006/relationships/tags" Target="../tags/tag452.xml"/><Relationship Id="rId1" Type="http://schemas.openxmlformats.org/officeDocument/2006/relationships/tags" Target="../tags/tag451.xml"/><Relationship Id="rId6" Type="http://schemas.openxmlformats.org/officeDocument/2006/relationships/tags" Target="../tags/tag456.xml"/><Relationship Id="rId11" Type="http://schemas.openxmlformats.org/officeDocument/2006/relationships/tags" Target="../tags/tag461.xml"/><Relationship Id="rId5" Type="http://schemas.openxmlformats.org/officeDocument/2006/relationships/tags" Target="../tags/tag455.xml"/><Relationship Id="rId10" Type="http://schemas.openxmlformats.org/officeDocument/2006/relationships/tags" Target="../tags/tag460.xml"/><Relationship Id="rId4" Type="http://schemas.openxmlformats.org/officeDocument/2006/relationships/tags" Target="../tags/tag454.xml"/><Relationship Id="rId9" Type="http://schemas.openxmlformats.org/officeDocument/2006/relationships/tags" Target="../tags/tag459.xml"/></Relationships>
</file>

<file path=ppt/slideLayouts/_rels/slideLayout68.xml.rels><?xml version="1.0" encoding="UTF-8" standalone="yes"?>
<Relationships xmlns="http://schemas.openxmlformats.org/package/2006/relationships"><Relationship Id="rId8" Type="http://schemas.openxmlformats.org/officeDocument/2006/relationships/tags" Target="../tags/tag469.xml"/><Relationship Id="rId13" Type="http://schemas.openxmlformats.org/officeDocument/2006/relationships/tags" Target="../tags/tag474.xml"/><Relationship Id="rId3" Type="http://schemas.openxmlformats.org/officeDocument/2006/relationships/tags" Target="../tags/tag464.xml"/><Relationship Id="rId7" Type="http://schemas.openxmlformats.org/officeDocument/2006/relationships/tags" Target="../tags/tag468.xml"/><Relationship Id="rId12" Type="http://schemas.openxmlformats.org/officeDocument/2006/relationships/tags" Target="../tags/tag473.xml"/><Relationship Id="rId2" Type="http://schemas.openxmlformats.org/officeDocument/2006/relationships/tags" Target="../tags/tag463.xml"/><Relationship Id="rId16" Type="http://schemas.openxmlformats.org/officeDocument/2006/relationships/image" Target="../media/image31.png"/><Relationship Id="rId1" Type="http://schemas.openxmlformats.org/officeDocument/2006/relationships/tags" Target="../tags/tag462.xml"/><Relationship Id="rId6" Type="http://schemas.openxmlformats.org/officeDocument/2006/relationships/tags" Target="../tags/tag467.xml"/><Relationship Id="rId11" Type="http://schemas.openxmlformats.org/officeDocument/2006/relationships/tags" Target="../tags/tag472.xml"/><Relationship Id="rId5" Type="http://schemas.openxmlformats.org/officeDocument/2006/relationships/tags" Target="../tags/tag466.xml"/><Relationship Id="rId15" Type="http://schemas.openxmlformats.org/officeDocument/2006/relationships/slideMaster" Target="../slideMasters/slideMaster4.xml"/><Relationship Id="rId10" Type="http://schemas.openxmlformats.org/officeDocument/2006/relationships/tags" Target="../tags/tag471.xml"/><Relationship Id="rId4" Type="http://schemas.openxmlformats.org/officeDocument/2006/relationships/tags" Target="../tags/tag465.xml"/><Relationship Id="rId9" Type="http://schemas.openxmlformats.org/officeDocument/2006/relationships/tags" Target="../tags/tag470.xml"/><Relationship Id="rId14" Type="http://schemas.openxmlformats.org/officeDocument/2006/relationships/tags" Target="../tags/tag475.xml"/></Relationships>
</file>

<file path=ppt/slideLayouts/_rels/slideLayout69.xml.rels><?xml version="1.0" encoding="UTF-8" standalone="yes"?>
<Relationships xmlns="http://schemas.openxmlformats.org/package/2006/relationships"><Relationship Id="rId8" Type="http://schemas.openxmlformats.org/officeDocument/2006/relationships/tags" Target="../tags/tag483.xml"/><Relationship Id="rId13" Type="http://schemas.openxmlformats.org/officeDocument/2006/relationships/image" Target="../media/image32.png"/><Relationship Id="rId3" Type="http://schemas.openxmlformats.org/officeDocument/2006/relationships/tags" Target="../tags/tag478.xml"/><Relationship Id="rId7" Type="http://schemas.openxmlformats.org/officeDocument/2006/relationships/tags" Target="../tags/tag482.xml"/><Relationship Id="rId12" Type="http://schemas.openxmlformats.org/officeDocument/2006/relationships/slideMaster" Target="../slideMasters/slideMaster4.xml"/><Relationship Id="rId2" Type="http://schemas.openxmlformats.org/officeDocument/2006/relationships/tags" Target="../tags/tag477.xml"/><Relationship Id="rId1" Type="http://schemas.openxmlformats.org/officeDocument/2006/relationships/tags" Target="../tags/tag476.xml"/><Relationship Id="rId6" Type="http://schemas.openxmlformats.org/officeDocument/2006/relationships/tags" Target="../tags/tag481.xml"/><Relationship Id="rId11" Type="http://schemas.openxmlformats.org/officeDocument/2006/relationships/tags" Target="../tags/tag486.xml"/><Relationship Id="rId5" Type="http://schemas.openxmlformats.org/officeDocument/2006/relationships/tags" Target="../tags/tag480.xml"/><Relationship Id="rId10" Type="http://schemas.openxmlformats.org/officeDocument/2006/relationships/tags" Target="../tags/tag485.xml"/><Relationship Id="rId4" Type="http://schemas.openxmlformats.org/officeDocument/2006/relationships/tags" Target="../tags/tag479.xml"/><Relationship Id="rId9" Type="http://schemas.openxmlformats.org/officeDocument/2006/relationships/tags" Target="../tags/tag48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523240" y="450465"/>
            <a:ext cx="5951537" cy="1035223"/>
          </a:xfrm>
        </p:spPr>
        <p:txBody>
          <a:bodyPr anchor="ctr">
            <a:normAutofit/>
          </a:bodyPr>
          <a:lstStyle>
            <a:lvl1pPr marL="0" indent="0">
              <a:buNone/>
              <a:defRPr sz="4800"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9999662" y="0"/>
            <a:ext cx="2192338" cy="775940"/>
          </a:xfrm>
          <a:prstGeom prst="rect">
            <a:avLst/>
          </a:prstGeom>
        </p:spPr>
      </p:pic>
    </p:spTree>
  </p:cSld>
  <p:clrMapOvr>
    <a:masterClrMapping/>
  </p:clrMapOvr>
  <p:transition spd="slow" advClick="0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8205926" y="1816963"/>
            <a:ext cx="5616606" cy="3536272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282190"/>
            <a:ext cx="5951537" cy="1035223"/>
          </a:xfrm>
        </p:spPr>
        <p:txBody>
          <a:bodyPr anchor="ctr">
            <a:normAutofit/>
          </a:bodyPr>
          <a:lstStyle>
            <a:lvl1pPr marL="0" indent="0">
              <a:buNone/>
              <a:defRPr sz="4800"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</p:spTree>
  </p:cSld>
  <p:clrMapOvr>
    <a:masterClrMapping/>
  </p:clrMapOvr>
  <p:transition spd="slow" advClick="0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16675" y="4258101"/>
            <a:ext cx="10358650" cy="1760562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282190"/>
            <a:ext cx="5951537" cy="1035223"/>
          </a:xfrm>
        </p:spPr>
        <p:txBody>
          <a:bodyPr anchor="ctr">
            <a:normAutofit/>
          </a:bodyPr>
          <a:lstStyle>
            <a:lvl1pPr marL="0" indent="0">
              <a:buNone/>
              <a:defRPr sz="4800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</p:spTree>
  </p:cSld>
  <p:clrMapOvr>
    <a:masterClrMapping/>
  </p:clrMapOvr>
  <p:transition spd="slow" advClick="0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</p:cSld>
  <p:clrMapOvr>
    <a:masterClrMapping/>
  </p:clrMapOvr>
  <p:transition spd="slow" advClick="0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1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>
            <p:custDataLst>
              <p:tags r:id="rId2"/>
            </p:custDataLst>
          </p:nvPr>
        </p:nvSpPr>
        <p:spPr>
          <a:xfrm>
            <a:off x="1378972" y="1569796"/>
            <a:ext cx="9436780" cy="2718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6"/>
            </p:custDataLst>
          </p:nvPr>
        </p:nvSpPr>
        <p:spPr>
          <a:xfrm>
            <a:off x="2286000" y="1799274"/>
            <a:ext cx="7620000" cy="2268855"/>
          </a:xfrm>
        </p:spPr>
        <p:txBody>
          <a:bodyPr vert="horz" wrap="square" lIns="90170" tIns="46990" rIns="90170" bIns="4699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Pts val="6000"/>
              <a:buFont typeface="Arial" panose="020B0604020202020204" pitchFamily="34" charset="0"/>
              <a:buNone/>
              <a:defRPr sz="6600" b="0" spc="8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6"/>
            </p:custDataLst>
          </p:nvPr>
        </p:nvSpPr>
        <p:spPr>
          <a:xfrm>
            <a:off x="3254375" y="3589972"/>
            <a:ext cx="5683250" cy="971550"/>
          </a:xfrm>
        </p:spPr>
        <p:txBody>
          <a:bodyPr vert="horz" wrap="square" lIns="90170" tIns="46990" rIns="90170" bIns="4699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800"/>
              <a:buFont typeface="Arial" panose="020B0604020202020204" pitchFamily="34" charset="0"/>
              <a:buNone/>
              <a:defRPr sz="4800" b="0" spc="5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1"/>
            </p:custDataLst>
          </p:nvPr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1"/>
            </p:custDataLst>
          </p:nvPr>
        </p:nvPicPr>
        <p:blipFill>
          <a:blip r:embed="rId12" r:link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6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7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矩形 5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786698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1"/>
            </p:custDataLst>
          </p:nvPr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5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2020/9/11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3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4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1378972" y="1569796"/>
            <a:ext cx="9436780" cy="2718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4" hasCustomPrompt="1"/>
            <p:custDataLst>
              <p:tags r:id="rId6"/>
            </p:custDataLst>
          </p:nvPr>
        </p:nvSpPr>
        <p:spPr>
          <a:xfrm>
            <a:off x="4323080" y="3533140"/>
            <a:ext cx="3545840" cy="470535"/>
          </a:xfrm>
        </p:spPr>
        <p:txBody>
          <a:bodyPr vert="horz" wrap="square" lIns="90170" tIns="46990" rIns="90170" bIns="46990" anchor="t" anchorCtr="0">
            <a:normAutofit/>
          </a:bodyPr>
          <a:lstStyle>
            <a:lvl1pPr marL="0" marR="0" indent="0" algn="ctr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3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22860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/>
              <a:t>单击此处编辑副标题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7"/>
            </p:custDataLst>
          </p:nvPr>
        </p:nvSpPr>
        <p:spPr>
          <a:xfrm>
            <a:off x="3201035" y="1863725"/>
            <a:ext cx="5789930" cy="1398905"/>
          </a:xfrm>
        </p:spPr>
        <p:txBody>
          <a:bodyPr vert="horz" wrap="square" lIns="90170" tIns="46990" rIns="90170" bIns="46990" anchor="b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8000"/>
              <a:buNone/>
              <a:defRPr sz="8000" b="0" spc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1"/>
            </p:custDataLst>
          </p:nvPr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1"/>
            </p:custDataLst>
          </p:nvPr>
        </p:nvPicPr>
        <p:blipFill>
          <a:blip r:embed="rId11" r:link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1"/>
            </p:custDataLst>
          </p:nvPr>
        </p:nvPicPr>
        <p:blipFill>
          <a:blip r:embed="rId11" r:link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54921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1"/>
            </p:custDataLst>
          </p:nvPr>
        </p:nvPicPr>
        <p:blipFill>
          <a:blip r:embed="rId11" r:link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302438"/>
            <a:ext cx="12192000" cy="654921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/>
          <p:nvPr userDrawn="1">
            <p:custDataLst>
              <p:tags r:id="rId1"/>
            </p:custDataLst>
          </p:nvPr>
        </p:nvPicPr>
        <p:blipFill>
          <a:blip r:embed="rId13" r:link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54921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1"/>
            </p:custDataLst>
          </p:nvPr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08787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8"/>
          <a:srcRect/>
          <a:stretch>
            <a:fillRect/>
          </a:stretch>
        </p:blipFill>
        <p:spPr>
          <a:xfrm>
            <a:off x="0" y="385064"/>
            <a:ext cx="3170902" cy="4281948"/>
          </a:xfrm>
          <a:custGeom>
            <a:avLst/>
            <a:gdLst>
              <a:gd name="connsiteX0" fmla="*/ 0 w 3170902"/>
              <a:gd name="connsiteY0" fmla="*/ 0 h 4281948"/>
              <a:gd name="connsiteX1" fmla="*/ 3170902 w 3170902"/>
              <a:gd name="connsiteY1" fmla="*/ 0 h 4281948"/>
              <a:gd name="connsiteX2" fmla="*/ 3170902 w 3170902"/>
              <a:gd name="connsiteY2" fmla="*/ 4281948 h 4281948"/>
              <a:gd name="connsiteX3" fmla="*/ 0 w 3170902"/>
              <a:gd name="connsiteY3" fmla="*/ 4281948 h 4281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0902" h="4281948">
                <a:moveTo>
                  <a:pt x="0" y="0"/>
                </a:moveTo>
                <a:lnTo>
                  <a:pt x="3170902" y="0"/>
                </a:lnTo>
                <a:lnTo>
                  <a:pt x="3170902" y="4281948"/>
                </a:lnTo>
                <a:lnTo>
                  <a:pt x="0" y="4281948"/>
                </a:lnTo>
                <a:close/>
              </a:path>
            </a:pathLst>
          </a:custGeom>
        </p:spPr>
      </p:pic>
      <p:pic>
        <p:nvPicPr>
          <p:cNvPr id="11" name="图片 10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9"/>
          <a:srcRect/>
          <a:stretch>
            <a:fillRect/>
          </a:stretch>
        </p:blipFill>
        <p:spPr>
          <a:xfrm>
            <a:off x="954156" y="5185764"/>
            <a:ext cx="1617406" cy="1455174"/>
          </a:xfrm>
          <a:custGeom>
            <a:avLst/>
            <a:gdLst>
              <a:gd name="connsiteX0" fmla="*/ 0 w 1617406"/>
              <a:gd name="connsiteY0" fmla="*/ 0 h 1455174"/>
              <a:gd name="connsiteX1" fmla="*/ 1617406 w 1617406"/>
              <a:gd name="connsiteY1" fmla="*/ 0 h 1455174"/>
              <a:gd name="connsiteX2" fmla="*/ 1617406 w 1617406"/>
              <a:gd name="connsiteY2" fmla="*/ 1455174 h 1455174"/>
              <a:gd name="connsiteX3" fmla="*/ 0 w 1617406"/>
              <a:gd name="connsiteY3" fmla="*/ 1455174 h 1455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7406" h="1455174">
                <a:moveTo>
                  <a:pt x="0" y="0"/>
                </a:moveTo>
                <a:lnTo>
                  <a:pt x="1617406" y="0"/>
                </a:lnTo>
                <a:lnTo>
                  <a:pt x="1617406" y="1455174"/>
                </a:lnTo>
                <a:lnTo>
                  <a:pt x="0" y="1455174"/>
                </a:ln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20" cstate="screen"/>
          <a:srcRect/>
          <a:stretch>
            <a:fillRect/>
          </a:stretch>
        </p:blipFill>
        <p:spPr>
          <a:xfrm>
            <a:off x="8431161" y="4596581"/>
            <a:ext cx="1170101" cy="966874"/>
          </a:xfrm>
          <a:custGeom>
            <a:avLst/>
            <a:gdLst>
              <a:gd name="connsiteX0" fmla="*/ 0 w 934064"/>
              <a:gd name="connsiteY0" fmla="*/ 0 h 771833"/>
              <a:gd name="connsiteX1" fmla="*/ 934064 w 934064"/>
              <a:gd name="connsiteY1" fmla="*/ 0 h 771833"/>
              <a:gd name="connsiteX2" fmla="*/ 934064 w 934064"/>
              <a:gd name="connsiteY2" fmla="*/ 771833 h 771833"/>
              <a:gd name="connsiteX3" fmla="*/ 0 w 934064"/>
              <a:gd name="connsiteY3" fmla="*/ 771833 h 771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4064" h="771833">
                <a:moveTo>
                  <a:pt x="0" y="0"/>
                </a:moveTo>
                <a:lnTo>
                  <a:pt x="934064" y="0"/>
                </a:lnTo>
                <a:lnTo>
                  <a:pt x="934064" y="771833"/>
                </a:lnTo>
                <a:lnTo>
                  <a:pt x="0" y="771833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21" cstate="screen"/>
          <a:srcRect/>
          <a:stretch>
            <a:fillRect/>
          </a:stretch>
        </p:blipFill>
        <p:spPr>
          <a:xfrm>
            <a:off x="208548" y="5376003"/>
            <a:ext cx="887361" cy="794282"/>
          </a:xfrm>
          <a:custGeom>
            <a:avLst/>
            <a:gdLst>
              <a:gd name="connsiteX0" fmla="*/ 0 w 703006"/>
              <a:gd name="connsiteY0" fmla="*/ 0 h 629265"/>
              <a:gd name="connsiteX1" fmla="*/ 703006 w 703006"/>
              <a:gd name="connsiteY1" fmla="*/ 0 h 629265"/>
              <a:gd name="connsiteX2" fmla="*/ 703006 w 703006"/>
              <a:gd name="connsiteY2" fmla="*/ 629265 h 629265"/>
              <a:gd name="connsiteX3" fmla="*/ 0 w 703006"/>
              <a:gd name="connsiteY3" fmla="*/ 629265 h 62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3006" h="629265">
                <a:moveTo>
                  <a:pt x="0" y="0"/>
                </a:moveTo>
                <a:lnTo>
                  <a:pt x="703006" y="0"/>
                </a:lnTo>
                <a:lnTo>
                  <a:pt x="703006" y="629265"/>
                </a:lnTo>
                <a:lnTo>
                  <a:pt x="0" y="629265"/>
                </a:lnTo>
                <a:close/>
              </a:path>
            </a:pathLst>
          </a:custGeom>
        </p:spPr>
      </p:pic>
      <p:pic>
        <p:nvPicPr>
          <p:cNvPr id="14" name="图片 13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22"/>
          <a:srcRect/>
          <a:stretch>
            <a:fillRect/>
          </a:stretch>
        </p:blipFill>
        <p:spPr>
          <a:xfrm>
            <a:off x="2165981" y="750453"/>
            <a:ext cx="811162" cy="811162"/>
          </a:xfrm>
          <a:custGeom>
            <a:avLst/>
            <a:gdLst>
              <a:gd name="connsiteX0" fmla="*/ 0 w 811162"/>
              <a:gd name="connsiteY0" fmla="*/ 0 h 811162"/>
              <a:gd name="connsiteX1" fmla="*/ 811162 w 811162"/>
              <a:gd name="connsiteY1" fmla="*/ 0 h 811162"/>
              <a:gd name="connsiteX2" fmla="*/ 811162 w 811162"/>
              <a:gd name="connsiteY2" fmla="*/ 420331 h 811162"/>
              <a:gd name="connsiteX3" fmla="*/ 639098 w 811162"/>
              <a:gd name="connsiteY3" fmla="*/ 420331 h 811162"/>
              <a:gd name="connsiteX4" fmla="*/ 639098 w 811162"/>
              <a:gd name="connsiteY4" fmla="*/ 811162 h 811162"/>
              <a:gd name="connsiteX5" fmla="*/ 0 w 811162"/>
              <a:gd name="connsiteY5" fmla="*/ 811162 h 81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162" h="811162">
                <a:moveTo>
                  <a:pt x="0" y="0"/>
                </a:moveTo>
                <a:lnTo>
                  <a:pt x="811162" y="0"/>
                </a:lnTo>
                <a:lnTo>
                  <a:pt x="811162" y="420331"/>
                </a:lnTo>
                <a:lnTo>
                  <a:pt x="639098" y="420331"/>
                </a:lnTo>
                <a:lnTo>
                  <a:pt x="639098" y="811162"/>
                </a:lnTo>
                <a:lnTo>
                  <a:pt x="0" y="811162"/>
                </a:lnTo>
                <a:close/>
              </a:path>
            </a:pathLst>
          </a:custGeom>
        </p:spPr>
      </p:pic>
      <p:pic>
        <p:nvPicPr>
          <p:cNvPr id="15" name="图片 14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23"/>
          <a:srcRect/>
          <a:stretch>
            <a:fillRect/>
          </a:stretch>
        </p:blipFill>
        <p:spPr>
          <a:xfrm>
            <a:off x="9502019" y="330380"/>
            <a:ext cx="2529560" cy="2548630"/>
          </a:xfrm>
          <a:custGeom>
            <a:avLst/>
            <a:gdLst>
              <a:gd name="connsiteX0" fmla="*/ 254087 w 3586316"/>
              <a:gd name="connsiteY0" fmla="*/ 0 h 3613353"/>
              <a:gd name="connsiteX1" fmla="*/ 3586316 w 3586316"/>
              <a:gd name="connsiteY1" fmla="*/ 0 h 3613353"/>
              <a:gd name="connsiteX2" fmla="*/ 3586316 w 3586316"/>
              <a:gd name="connsiteY2" fmla="*/ 3613353 h 3613353"/>
              <a:gd name="connsiteX3" fmla="*/ 872613 w 3586316"/>
              <a:gd name="connsiteY3" fmla="*/ 3613353 h 3613353"/>
              <a:gd name="connsiteX4" fmla="*/ 872613 w 3586316"/>
              <a:gd name="connsiteY4" fmla="*/ 3377379 h 3613353"/>
              <a:gd name="connsiteX5" fmla="*/ 0 w 3586316"/>
              <a:gd name="connsiteY5" fmla="*/ 3377379 h 3613353"/>
              <a:gd name="connsiteX6" fmla="*/ 0 w 3586316"/>
              <a:gd name="connsiteY6" fmla="*/ 1215544 h 3613353"/>
              <a:gd name="connsiteX7" fmla="*/ 25826 w 3586316"/>
              <a:gd name="connsiteY7" fmla="*/ 1228892 h 3613353"/>
              <a:gd name="connsiteX8" fmla="*/ 575187 w 3586316"/>
              <a:gd name="connsiteY8" fmla="*/ 165955 h 361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86316" h="3613353">
                <a:moveTo>
                  <a:pt x="254087" y="0"/>
                </a:moveTo>
                <a:lnTo>
                  <a:pt x="3586316" y="0"/>
                </a:lnTo>
                <a:lnTo>
                  <a:pt x="3586316" y="3613353"/>
                </a:lnTo>
                <a:lnTo>
                  <a:pt x="872613" y="3613353"/>
                </a:lnTo>
                <a:lnTo>
                  <a:pt x="872613" y="3377379"/>
                </a:lnTo>
                <a:lnTo>
                  <a:pt x="0" y="3377379"/>
                </a:lnTo>
                <a:lnTo>
                  <a:pt x="0" y="1215544"/>
                </a:lnTo>
                <a:lnTo>
                  <a:pt x="25826" y="1228892"/>
                </a:lnTo>
                <a:lnTo>
                  <a:pt x="575187" y="165955"/>
                </a:lnTo>
                <a:close/>
              </a:path>
            </a:pathLst>
          </a:custGeom>
        </p:spPr>
      </p:pic>
      <p:pic>
        <p:nvPicPr>
          <p:cNvPr id="19" name="图片 18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24" cstate="screen"/>
          <a:srcRect/>
          <a:stretch>
            <a:fillRect/>
          </a:stretch>
        </p:blipFill>
        <p:spPr>
          <a:xfrm>
            <a:off x="0" y="-12290"/>
            <a:ext cx="12192000" cy="1104522"/>
          </a:xfrm>
          <a:custGeom>
            <a:avLst/>
            <a:gdLst>
              <a:gd name="connsiteX0" fmla="*/ 0 w 12192000"/>
              <a:gd name="connsiteY0" fmla="*/ 0 h 1104522"/>
              <a:gd name="connsiteX1" fmla="*/ 12192000 w 12192000"/>
              <a:gd name="connsiteY1" fmla="*/ 0 h 1104522"/>
              <a:gd name="connsiteX2" fmla="*/ 12192000 w 12192000"/>
              <a:gd name="connsiteY2" fmla="*/ 1104522 h 1104522"/>
              <a:gd name="connsiteX3" fmla="*/ 11297265 w 12192000"/>
              <a:gd name="connsiteY3" fmla="*/ 1104522 h 1104522"/>
              <a:gd name="connsiteX4" fmla="*/ 11297265 w 12192000"/>
              <a:gd name="connsiteY4" fmla="*/ 839050 h 1104522"/>
              <a:gd name="connsiteX5" fmla="*/ 8959645 w 12192000"/>
              <a:gd name="connsiteY5" fmla="*/ 839050 h 1104522"/>
              <a:gd name="connsiteX6" fmla="*/ 8959645 w 12192000"/>
              <a:gd name="connsiteY6" fmla="*/ 1104522 h 1104522"/>
              <a:gd name="connsiteX7" fmla="*/ 0 w 12192000"/>
              <a:gd name="connsiteY7" fmla="*/ 1104522 h 110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104522">
                <a:moveTo>
                  <a:pt x="0" y="0"/>
                </a:moveTo>
                <a:lnTo>
                  <a:pt x="12192000" y="0"/>
                </a:lnTo>
                <a:lnTo>
                  <a:pt x="12192000" y="1104522"/>
                </a:lnTo>
                <a:lnTo>
                  <a:pt x="11297265" y="1104522"/>
                </a:lnTo>
                <a:lnTo>
                  <a:pt x="11297265" y="839050"/>
                </a:lnTo>
                <a:lnTo>
                  <a:pt x="8959645" y="839050"/>
                </a:lnTo>
                <a:lnTo>
                  <a:pt x="8959645" y="1104522"/>
                </a:lnTo>
                <a:lnTo>
                  <a:pt x="0" y="1104522"/>
                </a:lnTo>
                <a:close/>
              </a:path>
            </a:pathLst>
          </a:custGeom>
        </p:spPr>
      </p:pic>
      <p:pic>
        <p:nvPicPr>
          <p:cNvPr id="20" name="图片 19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24" cstate="screen"/>
          <a:srcRect/>
          <a:stretch>
            <a:fillRect/>
          </a:stretch>
        </p:blipFill>
        <p:spPr>
          <a:xfrm flipH="1" flipV="1">
            <a:off x="0" y="5773144"/>
            <a:ext cx="12192000" cy="1104522"/>
          </a:xfrm>
          <a:custGeom>
            <a:avLst/>
            <a:gdLst>
              <a:gd name="connsiteX0" fmla="*/ 0 w 12192000"/>
              <a:gd name="connsiteY0" fmla="*/ 0 h 1104522"/>
              <a:gd name="connsiteX1" fmla="*/ 12192000 w 12192000"/>
              <a:gd name="connsiteY1" fmla="*/ 0 h 1104522"/>
              <a:gd name="connsiteX2" fmla="*/ 12192000 w 12192000"/>
              <a:gd name="connsiteY2" fmla="*/ 1104522 h 1104522"/>
              <a:gd name="connsiteX3" fmla="*/ 11297265 w 12192000"/>
              <a:gd name="connsiteY3" fmla="*/ 1104522 h 1104522"/>
              <a:gd name="connsiteX4" fmla="*/ 11297265 w 12192000"/>
              <a:gd name="connsiteY4" fmla="*/ 839050 h 1104522"/>
              <a:gd name="connsiteX5" fmla="*/ 8959645 w 12192000"/>
              <a:gd name="connsiteY5" fmla="*/ 839050 h 1104522"/>
              <a:gd name="connsiteX6" fmla="*/ 8959645 w 12192000"/>
              <a:gd name="connsiteY6" fmla="*/ 1104522 h 1104522"/>
              <a:gd name="connsiteX7" fmla="*/ 0 w 12192000"/>
              <a:gd name="connsiteY7" fmla="*/ 1104522 h 110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104522">
                <a:moveTo>
                  <a:pt x="0" y="0"/>
                </a:moveTo>
                <a:lnTo>
                  <a:pt x="12192000" y="0"/>
                </a:lnTo>
                <a:lnTo>
                  <a:pt x="12192000" y="1104522"/>
                </a:lnTo>
                <a:lnTo>
                  <a:pt x="11297265" y="1104522"/>
                </a:lnTo>
                <a:lnTo>
                  <a:pt x="11297265" y="839050"/>
                </a:lnTo>
                <a:lnTo>
                  <a:pt x="8959645" y="839050"/>
                </a:lnTo>
                <a:lnTo>
                  <a:pt x="8959645" y="1104522"/>
                </a:lnTo>
                <a:lnTo>
                  <a:pt x="0" y="1104522"/>
                </a:lnTo>
                <a:close/>
              </a:path>
            </a:pathLst>
          </a:custGeom>
        </p:spPr>
      </p:pic>
      <p:pic>
        <p:nvPicPr>
          <p:cNvPr id="21" name="图片 20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25"/>
          <a:srcRect/>
          <a:stretch>
            <a:fillRect/>
          </a:stretch>
        </p:blipFill>
        <p:spPr>
          <a:xfrm>
            <a:off x="9341598" y="891523"/>
            <a:ext cx="2266337" cy="2915264"/>
          </a:xfrm>
          <a:custGeom>
            <a:avLst/>
            <a:gdLst>
              <a:gd name="connsiteX0" fmla="*/ 0 w 2266337"/>
              <a:gd name="connsiteY0" fmla="*/ 0 h 2915264"/>
              <a:gd name="connsiteX1" fmla="*/ 2266337 w 2266337"/>
              <a:gd name="connsiteY1" fmla="*/ 0 h 2915264"/>
              <a:gd name="connsiteX2" fmla="*/ 2266337 w 2266337"/>
              <a:gd name="connsiteY2" fmla="*/ 2915264 h 2915264"/>
              <a:gd name="connsiteX3" fmla="*/ 0 w 2266337"/>
              <a:gd name="connsiteY3" fmla="*/ 2915264 h 291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6337" h="2915264">
                <a:moveTo>
                  <a:pt x="0" y="0"/>
                </a:moveTo>
                <a:lnTo>
                  <a:pt x="2266337" y="0"/>
                </a:lnTo>
                <a:lnTo>
                  <a:pt x="2266337" y="2915264"/>
                </a:lnTo>
                <a:lnTo>
                  <a:pt x="0" y="2915264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1"/>
            </p:custDataLst>
          </p:nvPr>
        </p:nvSpPr>
        <p:spPr>
          <a:xfrm>
            <a:off x="2749176" y="2115532"/>
            <a:ext cx="6693648" cy="1739776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9600" spc="600" baseline="0">
                <a:latin typeface="Arial" panose="020B0604020202020204" pitchFamily="34" charset="0"/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2"/>
            </p:custDataLst>
          </p:nvPr>
        </p:nvSpPr>
        <p:spPr>
          <a:xfrm>
            <a:off x="2749177" y="3934019"/>
            <a:ext cx="6693646" cy="600632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320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08787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2" cstate="screen"/>
          <a:srcRect/>
          <a:stretch>
            <a:fillRect/>
          </a:stretch>
        </p:blipFill>
        <p:spPr>
          <a:xfrm>
            <a:off x="0" y="-12290"/>
            <a:ext cx="12192000" cy="1104522"/>
          </a:xfrm>
          <a:custGeom>
            <a:avLst/>
            <a:gdLst>
              <a:gd name="connsiteX0" fmla="*/ 0 w 12192000"/>
              <a:gd name="connsiteY0" fmla="*/ 0 h 1104522"/>
              <a:gd name="connsiteX1" fmla="*/ 12192000 w 12192000"/>
              <a:gd name="connsiteY1" fmla="*/ 0 h 1104522"/>
              <a:gd name="connsiteX2" fmla="*/ 12192000 w 12192000"/>
              <a:gd name="connsiteY2" fmla="*/ 1104522 h 1104522"/>
              <a:gd name="connsiteX3" fmla="*/ 11297265 w 12192000"/>
              <a:gd name="connsiteY3" fmla="*/ 1104522 h 1104522"/>
              <a:gd name="connsiteX4" fmla="*/ 11297265 w 12192000"/>
              <a:gd name="connsiteY4" fmla="*/ 839050 h 1104522"/>
              <a:gd name="connsiteX5" fmla="*/ 8959645 w 12192000"/>
              <a:gd name="connsiteY5" fmla="*/ 839050 h 1104522"/>
              <a:gd name="connsiteX6" fmla="*/ 8959645 w 12192000"/>
              <a:gd name="connsiteY6" fmla="*/ 1104522 h 1104522"/>
              <a:gd name="connsiteX7" fmla="*/ 0 w 12192000"/>
              <a:gd name="connsiteY7" fmla="*/ 1104522 h 110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104522">
                <a:moveTo>
                  <a:pt x="0" y="0"/>
                </a:moveTo>
                <a:lnTo>
                  <a:pt x="12192000" y="0"/>
                </a:lnTo>
                <a:lnTo>
                  <a:pt x="12192000" y="1104522"/>
                </a:lnTo>
                <a:lnTo>
                  <a:pt x="11297265" y="1104522"/>
                </a:lnTo>
                <a:lnTo>
                  <a:pt x="11297265" y="839050"/>
                </a:lnTo>
                <a:lnTo>
                  <a:pt x="8959645" y="839050"/>
                </a:lnTo>
                <a:lnTo>
                  <a:pt x="8959645" y="1104522"/>
                </a:lnTo>
                <a:lnTo>
                  <a:pt x="0" y="1104522"/>
                </a:lnTo>
                <a:close/>
              </a:path>
            </a:pathLst>
          </a:custGeom>
        </p:spPr>
      </p:pic>
      <p:pic>
        <p:nvPicPr>
          <p:cNvPr id="9" name="图片 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3"/>
          <a:srcRect/>
          <a:stretch>
            <a:fillRect/>
          </a:stretch>
        </p:blipFill>
        <p:spPr>
          <a:xfrm>
            <a:off x="10929256" y="180193"/>
            <a:ext cx="1262743" cy="1725582"/>
          </a:xfrm>
          <a:custGeom>
            <a:avLst/>
            <a:gdLst>
              <a:gd name="connsiteX0" fmla="*/ 0 w 2222090"/>
              <a:gd name="connsiteY0" fmla="*/ 0 h 3036562"/>
              <a:gd name="connsiteX1" fmla="*/ 2222090 w 2222090"/>
              <a:gd name="connsiteY1" fmla="*/ 0 h 3036562"/>
              <a:gd name="connsiteX2" fmla="*/ 2222090 w 2222090"/>
              <a:gd name="connsiteY2" fmla="*/ 3036562 h 3036562"/>
              <a:gd name="connsiteX3" fmla="*/ 0 w 2222090"/>
              <a:gd name="connsiteY3" fmla="*/ 3036562 h 303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090" h="3036562">
                <a:moveTo>
                  <a:pt x="0" y="0"/>
                </a:moveTo>
                <a:lnTo>
                  <a:pt x="2222090" y="0"/>
                </a:lnTo>
                <a:lnTo>
                  <a:pt x="2222090" y="3036562"/>
                </a:lnTo>
                <a:lnTo>
                  <a:pt x="0" y="3036562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12" cstate="screen"/>
          <a:srcRect/>
          <a:stretch>
            <a:fillRect/>
          </a:stretch>
        </p:blipFill>
        <p:spPr>
          <a:xfrm flipH="1" flipV="1">
            <a:off x="0" y="5773144"/>
            <a:ext cx="12192000" cy="1104522"/>
          </a:xfrm>
          <a:custGeom>
            <a:avLst/>
            <a:gdLst>
              <a:gd name="connsiteX0" fmla="*/ 0 w 12192000"/>
              <a:gd name="connsiteY0" fmla="*/ 0 h 1104522"/>
              <a:gd name="connsiteX1" fmla="*/ 12192000 w 12192000"/>
              <a:gd name="connsiteY1" fmla="*/ 0 h 1104522"/>
              <a:gd name="connsiteX2" fmla="*/ 12192000 w 12192000"/>
              <a:gd name="connsiteY2" fmla="*/ 1104522 h 1104522"/>
              <a:gd name="connsiteX3" fmla="*/ 11297265 w 12192000"/>
              <a:gd name="connsiteY3" fmla="*/ 1104522 h 1104522"/>
              <a:gd name="connsiteX4" fmla="*/ 11297265 w 12192000"/>
              <a:gd name="connsiteY4" fmla="*/ 839050 h 1104522"/>
              <a:gd name="connsiteX5" fmla="*/ 8959645 w 12192000"/>
              <a:gd name="connsiteY5" fmla="*/ 839050 h 1104522"/>
              <a:gd name="connsiteX6" fmla="*/ 8959645 w 12192000"/>
              <a:gd name="connsiteY6" fmla="*/ 1104522 h 1104522"/>
              <a:gd name="connsiteX7" fmla="*/ 0 w 12192000"/>
              <a:gd name="connsiteY7" fmla="*/ 1104522 h 110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104522">
                <a:moveTo>
                  <a:pt x="0" y="0"/>
                </a:moveTo>
                <a:lnTo>
                  <a:pt x="12192000" y="0"/>
                </a:lnTo>
                <a:lnTo>
                  <a:pt x="12192000" y="1104522"/>
                </a:lnTo>
                <a:lnTo>
                  <a:pt x="11297265" y="1104522"/>
                </a:lnTo>
                <a:lnTo>
                  <a:pt x="11297265" y="839050"/>
                </a:lnTo>
                <a:lnTo>
                  <a:pt x="8959645" y="839050"/>
                </a:lnTo>
                <a:lnTo>
                  <a:pt x="8959645" y="1104522"/>
                </a:lnTo>
                <a:lnTo>
                  <a:pt x="0" y="1104522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0" y="0"/>
            <a:ext cx="12192000" cy="608787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9"/>
          <a:srcRect/>
          <a:stretch>
            <a:fillRect/>
          </a:stretch>
        </p:blipFill>
        <p:spPr>
          <a:xfrm>
            <a:off x="0" y="385064"/>
            <a:ext cx="3170902" cy="4281948"/>
          </a:xfrm>
          <a:custGeom>
            <a:avLst/>
            <a:gdLst>
              <a:gd name="connsiteX0" fmla="*/ 0 w 3170902"/>
              <a:gd name="connsiteY0" fmla="*/ 0 h 4281948"/>
              <a:gd name="connsiteX1" fmla="*/ 3170902 w 3170902"/>
              <a:gd name="connsiteY1" fmla="*/ 0 h 4281948"/>
              <a:gd name="connsiteX2" fmla="*/ 3170902 w 3170902"/>
              <a:gd name="connsiteY2" fmla="*/ 4281948 h 4281948"/>
              <a:gd name="connsiteX3" fmla="*/ 0 w 3170902"/>
              <a:gd name="connsiteY3" fmla="*/ 4281948 h 4281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0902" h="4281948">
                <a:moveTo>
                  <a:pt x="0" y="0"/>
                </a:moveTo>
                <a:lnTo>
                  <a:pt x="3170902" y="0"/>
                </a:lnTo>
                <a:lnTo>
                  <a:pt x="3170902" y="4281948"/>
                </a:lnTo>
                <a:lnTo>
                  <a:pt x="0" y="4281948"/>
                </a:lnTo>
                <a:close/>
              </a:path>
            </a:pathLst>
          </a:custGeom>
        </p:spPr>
      </p:pic>
      <p:pic>
        <p:nvPicPr>
          <p:cNvPr id="9" name="图片 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20"/>
          <a:srcRect/>
          <a:stretch>
            <a:fillRect/>
          </a:stretch>
        </p:blipFill>
        <p:spPr>
          <a:xfrm>
            <a:off x="6449961" y="757084"/>
            <a:ext cx="2266337" cy="2915264"/>
          </a:xfrm>
          <a:custGeom>
            <a:avLst/>
            <a:gdLst>
              <a:gd name="connsiteX0" fmla="*/ 0 w 2266337"/>
              <a:gd name="connsiteY0" fmla="*/ 0 h 2915264"/>
              <a:gd name="connsiteX1" fmla="*/ 2266337 w 2266337"/>
              <a:gd name="connsiteY1" fmla="*/ 0 h 2915264"/>
              <a:gd name="connsiteX2" fmla="*/ 2266337 w 2266337"/>
              <a:gd name="connsiteY2" fmla="*/ 2915264 h 2915264"/>
              <a:gd name="connsiteX3" fmla="*/ 0 w 2266337"/>
              <a:gd name="connsiteY3" fmla="*/ 2915264 h 291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6337" h="2915264">
                <a:moveTo>
                  <a:pt x="0" y="0"/>
                </a:moveTo>
                <a:lnTo>
                  <a:pt x="2266337" y="0"/>
                </a:lnTo>
                <a:lnTo>
                  <a:pt x="2266337" y="2915264"/>
                </a:lnTo>
                <a:lnTo>
                  <a:pt x="0" y="2915264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21"/>
          <a:srcRect/>
          <a:stretch>
            <a:fillRect/>
          </a:stretch>
        </p:blipFill>
        <p:spPr>
          <a:xfrm>
            <a:off x="152400" y="4842387"/>
            <a:ext cx="1617406" cy="1455174"/>
          </a:xfrm>
          <a:custGeom>
            <a:avLst/>
            <a:gdLst>
              <a:gd name="connsiteX0" fmla="*/ 0 w 1617406"/>
              <a:gd name="connsiteY0" fmla="*/ 0 h 1455174"/>
              <a:gd name="connsiteX1" fmla="*/ 1617406 w 1617406"/>
              <a:gd name="connsiteY1" fmla="*/ 0 h 1455174"/>
              <a:gd name="connsiteX2" fmla="*/ 1617406 w 1617406"/>
              <a:gd name="connsiteY2" fmla="*/ 1455174 h 1455174"/>
              <a:gd name="connsiteX3" fmla="*/ 0 w 1617406"/>
              <a:gd name="connsiteY3" fmla="*/ 1455174 h 1455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7406" h="1455174">
                <a:moveTo>
                  <a:pt x="0" y="0"/>
                </a:moveTo>
                <a:lnTo>
                  <a:pt x="1617406" y="0"/>
                </a:lnTo>
                <a:lnTo>
                  <a:pt x="1617406" y="1455174"/>
                </a:lnTo>
                <a:lnTo>
                  <a:pt x="0" y="1455174"/>
                </a:lnTo>
                <a:close/>
              </a:path>
            </a:pathLst>
          </a:custGeom>
        </p:spPr>
      </p:pic>
      <p:pic>
        <p:nvPicPr>
          <p:cNvPr id="11" name="图片 10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22" cstate="screen"/>
          <a:srcRect/>
          <a:stretch>
            <a:fillRect/>
          </a:stretch>
        </p:blipFill>
        <p:spPr>
          <a:xfrm>
            <a:off x="8431161" y="4596581"/>
            <a:ext cx="1170101" cy="966874"/>
          </a:xfrm>
          <a:custGeom>
            <a:avLst/>
            <a:gdLst>
              <a:gd name="connsiteX0" fmla="*/ 0 w 934064"/>
              <a:gd name="connsiteY0" fmla="*/ 0 h 771833"/>
              <a:gd name="connsiteX1" fmla="*/ 934064 w 934064"/>
              <a:gd name="connsiteY1" fmla="*/ 0 h 771833"/>
              <a:gd name="connsiteX2" fmla="*/ 934064 w 934064"/>
              <a:gd name="connsiteY2" fmla="*/ 771833 h 771833"/>
              <a:gd name="connsiteX3" fmla="*/ 0 w 934064"/>
              <a:gd name="connsiteY3" fmla="*/ 771833 h 771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4064" h="771833">
                <a:moveTo>
                  <a:pt x="0" y="0"/>
                </a:moveTo>
                <a:lnTo>
                  <a:pt x="934064" y="0"/>
                </a:lnTo>
                <a:lnTo>
                  <a:pt x="934064" y="771833"/>
                </a:lnTo>
                <a:lnTo>
                  <a:pt x="0" y="771833"/>
                </a:ln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23" cstate="screen"/>
          <a:srcRect/>
          <a:stretch>
            <a:fillRect/>
          </a:stretch>
        </p:blipFill>
        <p:spPr>
          <a:xfrm>
            <a:off x="882444" y="3809673"/>
            <a:ext cx="887361" cy="794282"/>
          </a:xfrm>
          <a:custGeom>
            <a:avLst/>
            <a:gdLst>
              <a:gd name="connsiteX0" fmla="*/ 0 w 703006"/>
              <a:gd name="connsiteY0" fmla="*/ 0 h 629265"/>
              <a:gd name="connsiteX1" fmla="*/ 703006 w 703006"/>
              <a:gd name="connsiteY1" fmla="*/ 0 h 629265"/>
              <a:gd name="connsiteX2" fmla="*/ 703006 w 703006"/>
              <a:gd name="connsiteY2" fmla="*/ 629265 h 629265"/>
              <a:gd name="connsiteX3" fmla="*/ 0 w 703006"/>
              <a:gd name="connsiteY3" fmla="*/ 629265 h 62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3006" h="629265">
                <a:moveTo>
                  <a:pt x="0" y="0"/>
                </a:moveTo>
                <a:lnTo>
                  <a:pt x="703006" y="0"/>
                </a:lnTo>
                <a:lnTo>
                  <a:pt x="703006" y="629265"/>
                </a:lnTo>
                <a:lnTo>
                  <a:pt x="0" y="629265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24"/>
          <a:srcRect/>
          <a:stretch>
            <a:fillRect/>
          </a:stretch>
        </p:blipFill>
        <p:spPr>
          <a:xfrm>
            <a:off x="5132438" y="516195"/>
            <a:ext cx="811162" cy="811162"/>
          </a:xfrm>
          <a:custGeom>
            <a:avLst/>
            <a:gdLst>
              <a:gd name="connsiteX0" fmla="*/ 0 w 811162"/>
              <a:gd name="connsiteY0" fmla="*/ 0 h 811162"/>
              <a:gd name="connsiteX1" fmla="*/ 811162 w 811162"/>
              <a:gd name="connsiteY1" fmla="*/ 0 h 811162"/>
              <a:gd name="connsiteX2" fmla="*/ 811162 w 811162"/>
              <a:gd name="connsiteY2" fmla="*/ 420331 h 811162"/>
              <a:gd name="connsiteX3" fmla="*/ 639098 w 811162"/>
              <a:gd name="connsiteY3" fmla="*/ 420331 h 811162"/>
              <a:gd name="connsiteX4" fmla="*/ 639098 w 811162"/>
              <a:gd name="connsiteY4" fmla="*/ 811162 h 811162"/>
              <a:gd name="connsiteX5" fmla="*/ 0 w 811162"/>
              <a:gd name="connsiteY5" fmla="*/ 811162 h 81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162" h="811162">
                <a:moveTo>
                  <a:pt x="0" y="0"/>
                </a:moveTo>
                <a:lnTo>
                  <a:pt x="811162" y="0"/>
                </a:lnTo>
                <a:lnTo>
                  <a:pt x="811162" y="420331"/>
                </a:lnTo>
                <a:lnTo>
                  <a:pt x="639098" y="420331"/>
                </a:lnTo>
                <a:lnTo>
                  <a:pt x="639098" y="811162"/>
                </a:lnTo>
                <a:lnTo>
                  <a:pt x="0" y="811162"/>
                </a:lnTo>
                <a:close/>
              </a:path>
            </a:pathLst>
          </a:custGeom>
        </p:spPr>
      </p:pic>
      <p:pic>
        <p:nvPicPr>
          <p:cNvPr id="14" name="图片 13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25"/>
          <a:srcRect/>
          <a:stretch>
            <a:fillRect/>
          </a:stretch>
        </p:blipFill>
        <p:spPr>
          <a:xfrm>
            <a:off x="8492613" y="1327356"/>
            <a:ext cx="3586316" cy="3613353"/>
          </a:xfrm>
          <a:custGeom>
            <a:avLst/>
            <a:gdLst>
              <a:gd name="connsiteX0" fmla="*/ 254087 w 3586316"/>
              <a:gd name="connsiteY0" fmla="*/ 0 h 3613353"/>
              <a:gd name="connsiteX1" fmla="*/ 3586316 w 3586316"/>
              <a:gd name="connsiteY1" fmla="*/ 0 h 3613353"/>
              <a:gd name="connsiteX2" fmla="*/ 3586316 w 3586316"/>
              <a:gd name="connsiteY2" fmla="*/ 3613353 h 3613353"/>
              <a:gd name="connsiteX3" fmla="*/ 872613 w 3586316"/>
              <a:gd name="connsiteY3" fmla="*/ 3613353 h 3613353"/>
              <a:gd name="connsiteX4" fmla="*/ 872613 w 3586316"/>
              <a:gd name="connsiteY4" fmla="*/ 3377379 h 3613353"/>
              <a:gd name="connsiteX5" fmla="*/ 0 w 3586316"/>
              <a:gd name="connsiteY5" fmla="*/ 3377379 h 3613353"/>
              <a:gd name="connsiteX6" fmla="*/ 0 w 3586316"/>
              <a:gd name="connsiteY6" fmla="*/ 1215544 h 3613353"/>
              <a:gd name="connsiteX7" fmla="*/ 25826 w 3586316"/>
              <a:gd name="connsiteY7" fmla="*/ 1228892 h 3613353"/>
              <a:gd name="connsiteX8" fmla="*/ 575187 w 3586316"/>
              <a:gd name="connsiteY8" fmla="*/ 165955 h 361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86316" h="3613353">
                <a:moveTo>
                  <a:pt x="254087" y="0"/>
                </a:moveTo>
                <a:lnTo>
                  <a:pt x="3586316" y="0"/>
                </a:lnTo>
                <a:lnTo>
                  <a:pt x="3586316" y="3613353"/>
                </a:lnTo>
                <a:lnTo>
                  <a:pt x="872613" y="3613353"/>
                </a:lnTo>
                <a:lnTo>
                  <a:pt x="872613" y="3377379"/>
                </a:lnTo>
                <a:lnTo>
                  <a:pt x="0" y="3377379"/>
                </a:lnTo>
                <a:lnTo>
                  <a:pt x="0" y="1215544"/>
                </a:lnTo>
                <a:lnTo>
                  <a:pt x="25826" y="1228892"/>
                </a:lnTo>
                <a:lnTo>
                  <a:pt x="575187" y="165955"/>
                </a:lnTo>
                <a:close/>
              </a:path>
            </a:pathLst>
          </a:custGeom>
        </p:spPr>
      </p:pic>
      <p:pic>
        <p:nvPicPr>
          <p:cNvPr id="15" name="图片 14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26" cstate="screen"/>
          <a:srcRect/>
          <a:stretch>
            <a:fillRect/>
          </a:stretch>
        </p:blipFill>
        <p:spPr>
          <a:xfrm>
            <a:off x="0" y="-12290"/>
            <a:ext cx="12192000" cy="1104522"/>
          </a:xfrm>
          <a:custGeom>
            <a:avLst/>
            <a:gdLst>
              <a:gd name="connsiteX0" fmla="*/ 0 w 12192000"/>
              <a:gd name="connsiteY0" fmla="*/ 0 h 1104522"/>
              <a:gd name="connsiteX1" fmla="*/ 12192000 w 12192000"/>
              <a:gd name="connsiteY1" fmla="*/ 0 h 1104522"/>
              <a:gd name="connsiteX2" fmla="*/ 12192000 w 12192000"/>
              <a:gd name="connsiteY2" fmla="*/ 1104522 h 1104522"/>
              <a:gd name="connsiteX3" fmla="*/ 11297265 w 12192000"/>
              <a:gd name="connsiteY3" fmla="*/ 1104522 h 1104522"/>
              <a:gd name="connsiteX4" fmla="*/ 11297265 w 12192000"/>
              <a:gd name="connsiteY4" fmla="*/ 839050 h 1104522"/>
              <a:gd name="connsiteX5" fmla="*/ 8959645 w 12192000"/>
              <a:gd name="connsiteY5" fmla="*/ 839050 h 1104522"/>
              <a:gd name="connsiteX6" fmla="*/ 8959645 w 12192000"/>
              <a:gd name="connsiteY6" fmla="*/ 1104522 h 1104522"/>
              <a:gd name="connsiteX7" fmla="*/ 0 w 12192000"/>
              <a:gd name="connsiteY7" fmla="*/ 1104522 h 110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104522">
                <a:moveTo>
                  <a:pt x="0" y="0"/>
                </a:moveTo>
                <a:lnTo>
                  <a:pt x="12192000" y="0"/>
                </a:lnTo>
                <a:lnTo>
                  <a:pt x="12192000" y="1104522"/>
                </a:lnTo>
                <a:lnTo>
                  <a:pt x="11297265" y="1104522"/>
                </a:lnTo>
                <a:lnTo>
                  <a:pt x="11297265" y="839050"/>
                </a:lnTo>
                <a:lnTo>
                  <a:pt x="8959645" y="839050"/>
                </a:lnTo>
                <a:lnTo>
                  <a:pt x="8959645" y="1104522"/>
                </a:lnTo>
                <a:lnTo>
                  <a:pt x="0" y="1104522"/>
                </a:lnTo>
                <a:close/>
              </a:path>
            </a:pathLst>
          </a:custGeom>
        </p:spPr>
      </p:pic>
      <p:pic>
        <p:nvPicPr>
          <p:cNvPr id="16" name="图片 15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27"/>
          <a:srcRect/>
          <a:stretch>
            <a:fillRect/>
          </a:stretch>
        </p:blipFill>
        <p:spPr>
          <a:xfrm>
            <a:off x="10987314" y="180193"/>
            <a:ext cx="1204686" cy="1646245"/>
          </a:xfrm>
          <a:custGeom>
            <a:avLst/>
            <a:gdLst>
              <a:gd name="connsiteX0" fmla="*/ 0 w 2222090"/>
              <a:gd name="connsiteY0" fmla="*/ 0 h 3036562"/>
              <a:gd name="connsiteX1" fmla="*/ 2222090 w 2222090"/>
              <a:gd name="connsiteY1" fmla="*/ 0 h 3036562"/>
              <a:gd name="connsiteX2" fmla="*/ 2222090 w 2222090"/>
              <a:gd name="connsiteY2" fmla="*/ 3036562 h 3036562"/>
              <a:gd name="connsiteX3" fmla="*/ 0 w 2222090"/>
              <a:gd name="connsiteY3" fmla="*/ 3036562 h 303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090" h="3036562">
                <a:moveTo>
                  <a:pt x="0" y="0"/>
                </a:moveTo>
                <a:lnTo>
                  <a:pt x="2222090" y="0"/>
                </a:lnTo>
                <a:lnTo>
                  <a:pt x="2222090" y="3036562"/>
                </a:lnTo>
                <a:lnTo>
                  <a:pt x="0" y="3036562"/>
                </a:lnTo>
                <a:close/>
              </a:path>
            </a:pathLst>
          </a:custGeom>
        </p:spPr>
      </p:pic>
      <p:pic>
        <p:nvPicPr>
          <p:cNvPr id="17" name="图片 16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26" cstate="screen"/>
          <a:srcRect/>
          <a:stretch>
            <a:fillRect/>
          </a:stretch>
        </p:blipFill>
        <p:spPr>
          <a:xfrm flipH="1" flipV="1">
            <a:off x="0" y="5773144"/>
            <a:ext cx="12192000" cy="1104522"/>
          </a:xfrm>
          <a:custGeom>
            <a:avLst/>
            <a:gdLst>
              <a:gd name="connsiteX0" fmla="*/ 0 w 12192000"/>
              <a:gd name="connsiteY0" fmla="*/ 0 h 1104522"/>
              <a:gd name="connsiteX1" fmla="*/ 12192000 w 12192000"/>
              <a:gd name="connsiteY1" fmla="*/ 0 h 1104522"/>
              <a:gd name="connsiteX2" fmla="*/ 12192000 w 12192000"/>
              <a:gd name="connsiteY2" fmla="*/ 1104522 h 1104522"/>
              <a:gd name="connsiteX3" fmla="*/ 11297265 w 12192000"/>
              <a:gd name="connsiteY3" fmla="*/ 1104522 h 1104522"/>
              <a:gd name="connsiteX4" fmla="*/ 11297265 w 12192000"/>
              <a:gd name="connsiteY4" fmla="*/ 839050 h 1104522"/>
              <a:gd name="connsiteX5" fmla="*/ 8959645 w 12192000"/>
              <a:gd name="connsiteY5" fmla="*/ 839050 h 1104522"/>
              <a:gd name="connsiteX6" fmla="*/ 8959645 w 12192000"/>
              <a:gd name="connsiteY6" fmla="*/ 1104522 h 1104522"/>
              <a:gd name="connsiteX7" fmla="*/ 0 w 12192000"/>
              <a:gd name="connsiteY7" fmla="*/ 1104522 h 110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104522">
                <a:moveTo>
                  <a:pt x="0" y="0"/>
                </a:moveTo>
                <a:lnTo>
                  <a:pt x="12192000" y="0"/>
                </a:lnTo>
                <a:lnTo>
                  <a:pt x="12192000" y="1104522"/>
                </a:lnTo>
                <a:lnTo>
                  <a:pt x="11297265" y="1104522"/>
                </a:lnTo>
                <a:lnTo>
                  <a:pt x="11297265" y="839050"/>
                </a:lnTo>
                <a:lnTo>
                  <a:pt x="8959645" y="839050"/>
                </a:lnTo>
                <a:lnTo>
                  <a:pt x="8959645" y="1104522"/>
                </a:lnTo>
                <a:lnTo>
                  <a:pt x="0" y="1104522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2"/>
            </p:custDataLst>
          </p:nvPr>
        </p:nvSpPr>
        <p:spPr>
          <a:xfrm>
            <a:off x="3435643" y="3501423"/>
            <a:ext cx="4669325" cy="761227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000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3435643" y="4340750"/>
            <a:ext cx="4669325" cy="1077985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0413741" y="5850000"/>
            <a:ext cx="1709443" cy="100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413741" y="5850000"/>
            <a:ext cx="1709443" cy="100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13" cstate="screen"/>
          <a:srcRect/>
          <a:stretch>
            <a:fillRect/>
          </a:stretch>
        </p:blipFill>
        <p:spPr>
          <a:xfrm>
            <a:off x="0" y="0"/>
            <a:ext cx="12192000" cy="554539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4"/>
          <a:srcRect/>
          <a:stretch>
            <a:fillRect/>
          </a:stretch>
        </p:blipFill>
        <p:spPr>
          <a:xfrm>
            <a:off x="5132438" y="516195"/>
            <a:ext cx="811162" cy="811162"/>
          </a:xfrm>
          <a:custGeom>
            <a:avLst/>
            <a:gdLst>
              <a:gd name="connsiteX0" fmla="*/ 0 w 811162"/>
              <a:gd name="connsiteY0" fmla="*/ 0 h 811162"/>
              <a:gd name="connsiteX1" fmla="*/ 811162 w 811162"/>
              <a:gd name="connsiteY1" fmla="*/ 0 h 811162"/>
              <a:gd name="connsiteX2" fmla="*/ 811162 w 811162"/>
              <a:gd name="connsiteY2" fmla="*/ 420331 h 811162"/>
              <a:gd name="connsiteX3" fmla="*/ 639098 w 811162"/>
              <a:gd name="connsiteY3" fmla="*/ 420331 h 811162"/>
              <a:gd name="connsiteX4" fmla="*/ 639098 w 811162"/>
              <a:gd name="connsiteY4" fmla="*/ 811162 h 811162"/>
              <a:gd name="connsiteX5" fmla="*/ 0 w 811162"/>
              <a:gd name="connsiteY5" fmla="*/ 811162 h 81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162" h="811162">
                <a:moveTo>
                  <a:pt x="0" y="0"/>
                </a:moveTo>
                <a:lnTo>
                  <a:pt x="811162" y="0"/>
                </a:lnTo>
                <a:lnTo>
                  <a:pt x="811162" y="420331"/>
                </a:lnTo>
                <a:lnTo>
                  <a:pt x="639098" y="420331"/>
                </a:lnTo>
                <a:lnTo>
                  <a:pt x="639098" y="811162"/>
                </a:lnTo>
                <a:lnTo>
                  <a:pt x="0" y="811162"/>
                </a:lnTo>
                <a:close/>
              </a:path>
            </a:pathLst>
          </a:custGeom>
        </p:spPr>
      </p:pic>
      <p:grpSp>
        <p:nvGrpSpPr>
          <p:cNvPr id="19" name="组合 18"/>
          <p:cNvGrpSpPr/>
          <p:nvPr userDrawn="1">
            <p:custDataLst>
              <p:tags r:id="rId3"/>
            </p:custDataLst>
          </p:nvPr>
        </p:nvGrpSpPr>
        <p:grpSpPr>
          <a:xfrm>
            <a:off x="0" y="-12290"/>
            <a:ext cx="12192000" cy="6391676"/>
            <a:chOff x="0" y="-12290"/>
            <a:chExt cx="12192000" cy="6391676"/>
          </a:xfrm>
        </p:grpSpPr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15"/>
            <a:srcRect/>
            <a:stretch>
              <a:fillRect/>
            </a:stretch>
          </p:blipFill>
          <p:spPr>
            <a:xfrm>
              <a:off x="0" y="385064"/>
              <a:ext cx="3170902" cy="4281948"/>
            </a:xfrm>
            <a:custGeom>
              <a:avLst/>
              <a:gdLst>
                <a:gd name="connsiteX0" fmla="*/ 0 w 3170902"/>
                <a:gd name="connsiteY0" fmla="*/ 0 h 4281948"/>
                <a:gd name="connsiteX1" fmla="*/ 3170902 w 3170902"/>
                <a:gd name="connsiteY1" fmla="*/ 0 h 4281948"/>
                <a:gd name="connsiteX2" fmla="*/ 3170902 w 3170902"/>
                <a:gd name="connsiteY2" fmla="*/ 4281948 h 4281948"/>
                <a:gd name="connsiteX3" fmla="*/ 0 w 3170902"/>
                <a:gd name="connsiteY3" fmla="*/ 4281948 h 4281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0902" h="4281948">
                  <a:moveTo>
                    <a:pt x="0" y="0"/>
                  </a:moveTo>
                  <a:lnTo>
                    <a:pt x="3170902" y="0"/>
                  </a:lnTo>
                  <a:lnTo>
                    <a:pt x="3170902" y="4281948"/>
                  </a:lnTo>
                  <a:lnTo>
                    <a:pt x="0" y="4281948"/>
                  </a:lnTo>
                  <a:close/>
                </a:path>
              </a:pathLst>
            </a:custGeom>
          </p:spPr>
        </p:pic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6" cstate="screen"/>
            <a:srcRect/>
            <a:stretch>
              <a:fillRect/>
            </a:stretch>
          </p:blipFill>
          <p:spPr>
            <a:xfrm>
              <a:off x="0" y="-12290"/>
              <a:ext cx="12192000" cy="1104522"/>
            </a:xfrm>
            <a:custGeom>
              <a:avLst/>
              <a:gdLst>
                <a:gd name="connsiteX0" fmla="*/ 0 w 12192000"/>
                <a:gd name="connsiteY0" fmla="*/ 0 h 1104522"/>
                <a:gd name="connsiteX1" fmla="*/ 12192000 w 12192000"/>
                <a:gd name="connsiteY1" fmla="*/ 0 h 1104522"/>
                <a:gd name="connsiteX2" fmla="*/ 12192000 w 12192000"/>
                <a:gd name="connsiteY2" fmla="*/ 1104522 h 1104522"/>
                <a:gd name="connsiteX3" fmla="*/ 11297265 w 12192000"/>
                <a:gd name="connsiteY3" fmla="*/ 1104522 h 1104522"/>
                <a:gd name="connsiteX4" fmla="*/ 11297265 w 12192000"/>
                <a:gd name="connsiteY4" fmla="*/ 839050 h 1104522"/>
                <a:gd name="connsiteX5" fmla="*/ 8959645 w 12192000"/>
                <a:gd name="connsiteY5" fmla="*/ 839050 h 1104522"/>
                <a:gd name="connsiteX6" fmla="*/ 8959645 w 12192000"/>
                <a:gd name="connsiteY6" fmla="*/ 1104522 h 1104522"/>
                <a:gd name="connsiteX7" fmla="*/ 0 w 12192000"/>
                <a:gd name="connsiteY7" fmla="*/ 1104522 h 1104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104522">
                  <a:moveTo>
                    <a:pt x="0" y="0"/>
                  </a:moveTo>
                  <a:lnTo>
                    <a:pt x="12192000" y="0"/>
                  </a:lnTo>
                  <a:lnTo>
                    <a:pt x="12192000" y="1104522"/>
                  </a:lnTo>
                  <a:lnTo>
                    <a:pt x="11297265" y="1104522"/>
                  </a:lnTo>
                  <a:lnTo>
                    <a:pt x="11297265" y="839050"/>
                  </a:lnTo>
                  <a:lnTo>
                    <a:pt x="8959645" y="839050"/>
                  </a:lnTo>
                  <a:lnTo>
                    <a:pt x="8959645" y="1104522"/>
                  </a:lnTo>
                  <a:lnTo>
                    <a:pt x="0" y="1104522"/>
                  </a:lnTo>
                  <a:close/>
                </a:path>
              </a:pathLst>
            </a:custGeom>
          </p:spPr>
        </p:pic>
        <p:pic>
          <p:nvPicPr>
            <p:cNvPr id="17" name="图片 16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>
              <a:off x="198551" y="1697124"/>
              <a:ext cx="1496469" cy="2366211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>
              <a:off x="10350668" y="4997116"/>
              <a:ext cx="1350372" cy="138227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1085479" y="5266592"/>
            <a:ext cx="885432" cy="14000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all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0" b="0" i="0" u="none" strike="noStrike" kern="1200" cap="all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all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2020/9/11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 flipH="1">
            <a:off x="65059" y="5722852"/>
            <a:ext cx="1629365" cy="1047682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lIns="90170" tIns="46990" rIns="90170" bIns="46990">
            <a:normAutofit/>
          </a:bodyPr>
          <a:lstStyle>
            <a:lvl1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413741" y="5850000"/>
            <a:ext cx="1709443" cy="100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1"/>
            </p:custDataLst>
          </p:nvPr>
        </p:nvGrpSpPr>
        <p:grpSpPr>
          <a:xfrm>
            <a:off x="0" y="2873"/>
            <a:ext cx="12192000" cy="7677486"/>
            <a:chOff x="0" y="0"/>
            <a:chExt cx="12192000" cy="7677486"/>
          </a:xfrm>
        </p:grpSpPr>
        <p:pic>
          <p:nvPicPr>
            <p:cNvPr id="7" name="图片 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 rotWithShape="1">
            <a:blip r:embed="rId11" cstate="screen"/>
            <a:srcRect/>
            <a:stretch>
              <a:fillRect/>
            </a:stretch>
          </p:blipFill>
          <p:spPr>
            <a:xfrm>
              <a:off x="0" y="2132092"/>
              <a:ext cx="12192000" cy="5545394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2" cstate="screen"/>
            <a:srcRect/>
            <a:stretch>
              <a:fillRect/>
            </a:stretch>
          </p:blipFill>
          <p:spPr>
            <a:xfrm>
              <a:off x="189190" y="0"/>
              <a:ext cx="11813618" cy="4214191"/>
            </a:xfrm>
            <a:custGeom>
              <a:avLst/>
              <a:gdLst>
                <a:gd name="connsiteX0" fmla="*/ 0 w 12192000"/>
                <a:gd name="connsiteY0" fmla="*/ 0 h 4349168"/>
                <a:gd name="connsiteX1" fmla="*/ 12192000 w 12192000"/>
                <a:gd name="connsiteY1" fmla="*/ 0 h 4349168"/>
                <a:gd name="connsiteX2" fmla="*/ 12192000 w 12192000"/>
                <a:gd name="connsiteY2" fmla="*/ 4349168 h 4349168"/>
                <a:gd name="connsiteX3" fmla="*/ 2462982 w 12192000"/>
                <a:gd name="connsiteY3" fmla="*/ 4349168 h 4349168"/>
                <a:gd name="connsiteX4" fmla="*/ 2462982 w 12192000"/>
                <a:gd name="connsiteY4" fmla="*/ 3479013 h 4349168"/>
                <a:gd name="connsiteX5" fmla="*/ 0 w 12192000"/>
                <a:gd name="connsiteY5" fmla="*/ 3479013 h 4349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4349168">
                  <a:moveTo>
                    <a:pt x="0" y="0"/>
                  </a:moveTo>
                  <a:lnTo>
                    <a:pt x="12192000" y="0"/>
                  </a:lnTo>
                  <a:lnTo>
                    <a:pt x="12192000" y="4349168"/>
                  </a:lnTo>
                  <a:lnTo>
                    <a:pt x="2462982" y="4349168"/>
                  </a:lnTo>
                  <a:lnTo>
                    <a:pt x="2462982" y="3479013"/>
                  </a:lnTo>
                  <a:lnTo>
                    <a:pt x="0" y="3479013"/>
                  </a:lnTo>
                  <a:close/>
                </a:path>
              </a:pathLst>
            </a:cu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3" cstate="screen"/>
            <a:srcRect/>
            <a:stretch>
              <a:fillRect/>
            </a:stretch>
          </p:blipFill>
          <p:spPr>
            <a:xfrm flipV="1">
              <a:off x="0" y="5753478"/>
              <a:ext cx="12192000" cy="1104522"/>
            </a:xfrm>
            <a:custGeom>
              <a:avLst/>
              <a:gdLst>
                <a:gd name="connsiteX0" fmla="*/ 0 w 12192000"/>
                <a:gd name="connsiteY0" fmla="*/ 0 h 1104522"/>
                <a:gd name="connsiteX1" fmla="*/ 12192000 w 12192000"/>
                <a:gd name="connsiteY1" fmla="*/ 0 h 1104522"/>
                <a:gd name="connsiteX2" fmla="*/ 12192000 w 12192000"/>
                <a:gd name="connsiteY2" fmla="*/ 1104522 h 1104522"/>
                <a:gd name="connsiteX3" fmla="*/ 11297265 w 12192000"/>
                <a:gd name="connsiteY3" fmla="*/ 1104522 h 1104522"/>
                <a:gd name="connsiteX4" fmla="*/ 11297265 w 12192000"/>
                <a:gd name="connsiteY4" fmla="*/ 839050 h 1104522"/>
                <a:gd name="connsiteX5" fmla="*/ 8959645 w 12192000"/>
                <a:gd name="connsiteY5" fmla="*/ 839050 h 1104522"/>
                <a:gd name="connsiteX6" fmla="*/ 8959645 w 12192000"/>
                <a:gd name="connsiteY6" fmla="*/ 1104522 h 1104522"/>
                <a:gd name="connsiteX7" fmla="*/ 0 w 12192000"/>
                <a:gd name="connsiteY7" fmla="*/ 1104522 h 1104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104522">
                  <a:moveTo>
                    <a:pt x="0" y="0"/>
                  </a:moveTo>
                  <a:lnTo>
                    <a:pt x="12192000" y="0"/>
                  </a:lnTo>
                  <a:lnTo>
                    <a:pt x="12192000" y="1104522"/>
                  </a:lnTo>
                  <a:lnTo>
                    <a:pt x="11297265" y="1104522"/>
                  </a:lnTo>
                  <a:lnTo>
                    <a:pt x="11297265" y="839050"/>
                  </a:lnTo>
                  <a:lnTo>
                    <a:pt x="8959645" y="839050"/>
                  </a:lnTo>
                  <a:lnTo>
                    <a:pt x="8959645" y="1104522"/>
                  </a:lnTo>
                  <a:lnTo>
                    <a:pt x="0" y="1104522"/>
                  </a:lnTo>
                  <a:close/>
                </a:path>
              </a:pathLst>
            </a:custGeom>
          </p:spPr>
        </p:pic>
      </p:grpSp>
      <p:pic>
        <p:nvPicPr>
          <p:cNvPr id="11" name="图片 1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4"/>
          <a:stretch>
            <a:fillRect/>
          </a:stretch>
        </p:blipFill>
        <p:spPr>
          <a:xfrm flipH="1">
            <a:off x="10655872" y="5633521"/>
            <a:ext cx="1536128" cy="120890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2798741" y="3612856"/>
            <a:ext cx="6594519" cy="1526519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800" b="1" i="0" u="none" strike="noStrike" kern="1200" cap="none" spc="6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尚巍手书W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1085479" y="5266592"/>
            <a:ext cx="885432" cy="14000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0222334" y="4979514"/>
            <a:ext cx="1905358" cy="156337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-153012" y="5092103"/>
            <a:ext cx="2254374" cy="177415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 flipH="1">
            <a:off x="10571035" y="95359"/>
            <a:ext cx="1629365" cy="104768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10696468" y="-49770"/>
            <a:ext cx="1228264" cy="154348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0413741" y="5850000"/>
            <a:ext cx="1709443" cy="100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-3175" y="4848225"/>
            <a:ext cx="2009775" cy="20097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2"/>
          <a:srcRect/>
          <a:stretch>
            <a:fillRect/>
          </a:stretch>
        </p:blipFill>
        <p:spPr>
          <a:xfrm flipH="1">
            <a:off x="9672320" y="26670"/>
            <a:ext cx="2519680" cy="3402330"/>
          </a:xfrm>
          <a:custGeom>
            <a:avLst/>
            <a:gdLst>
              <a:gd name="connsiteX0" fmla="*/ 0 w 3170902"/>
              <a:gd name="connsiteY0" fmla="*/ 0 h 4281948"/>
              <a:gd name="connsiteX1" fmla="*/ 3170902 w 3170902"/>
              <a:gd name="connsiteY1" fmla="*/ 0 h 4281948"/>
              <a:gd name="connsiteX2" fmla="*/ 3170902 w 3170902"/>
              <a:gd name="connsiteY2" fmla="*/ 4281948 h 4281948"/>
              <a:gd name="connsiteX3" fmla="*/ 0 w 3170902"/>
              <a:gd name="connsiteY3" fmla="*/ 4281948 h 4281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0902" h="4281948">
                <a:moveTo>
                  <a:pt x="0" y="0"/>
                </a:moveTo>
                <a:lnTo>
                  <a:pt x="3170902" y="0"/>
                </a:lnTo>
                <a:lnTo>
                  <a:pt x="3170902" y="4281948"/>
                </a:lnTo>
                <a:lnTo>
                  <a:pt x="0" y="4281948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10543540" y="888365"/>
            <a:ext cx="1911985" cy="24028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"/>
            </p:custDataLst>
          </p:nvPr>
        </p:nvSpPr>
        <p:spPr>
          <a:xfrm>
            <a:off x="7704986" y="326571"/>
            <a:ext cx="4144114" cy="6201946"/>
          </a:xfrm>
          <a:prstGeom prst="rect">
            <a:avLst/>
          </a:prstGeom>
          <a:noFill/>
          <a:ln w="3175">
            <a:solidFill>
              <a:srgbClr val="A6A6A6">
                <a:alpha val="6313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39" name="组合 38"/>
          <p:cNvGrpSpPr/>
          <p:nvPr userDrawn="1">
            <p:custDataLst>
              <p:tags r:id="rId2"/>
            </p:custDataLst>
          </p:nvPr>
        </p:nvGrpSpPr>
        <p:grpSpPr>
          <a:xfrm>
            <a:off x="7665694" y="850031"/>
            <a:ext cx="1215235" cy="646755"/>
            <a:chOff x="7144995" y="862731"/>
            <a:chExt cx="823348" cy="478865"/>
          </a:xfrm>
          <a:noFill/>
        </p:grpSpPr>
        <p:sp>
          <p:nvSpPr>
            <p:cNvPr id="40" name="任意多边形: 形状 39"/>
            <p:cNvSpPr/>
            <p:nvPr>
              <p:custDataLst>
                <p:tags r:id="rId9"/>
              </p:custDataLst>
            </p:nvPr>
          </p:nvSpPr>
          <p:spPr>
            <a:xfrm>
              <a:off x="7144995" y="862731"/>
              <a:ext cx="823348" cy="156446"/>
            </a:xfrm>
            <a:custGeom>
              <a:avLst/>
              <a:gdLst>
                <a:gd name="connsiteX0" fmla="*/ 0 w 1390650"/>
                <a:gd name="connsiteY0" fmla="*/ 111226 h 294212"/>
                <a:gd name="connsiteX1" fmla="*/ 485775 w 1390650"/>
                <a:gd name="connsiteY1" fmla="*/ 292201 h 294212"/>
                <a:gd name="connsiteX2" fmla="*/ 885825 w 1390650"/>
                <a:gd name="connsiteY2" fmla="*/ 6451 h 294212"/>
                <a:gd name="connsiteX3" fmla="*/ 1390650 w 1390650"/>
                <a:gd name="connsiteY3" fmla="*/ 120751 h 294212"/>
                <a:gd name="connsiteX0-1" fmla="*/ 0 w 1390650"/>
                <a:gd name="connsiteY0-2" fmla="*/ 106979 h 208700"/>
                <a:gd name="connsiteX1-3" fmla="*/ 466725 w 1390650"/>
                <a:gd name="connsiteY1-4" fmla="*/ 202229 h 208700"/>
                <a:gd name="connsiteX2-5" fmla="*/ 885825 w 1390650"/>
                <a:gd name="connsiteY2-6" fmla="*/ 2204 h 208700"/>
                <a:gd name="connsiteX3-7" fmla="*/ 1390650 w 1390650"/>
                <a:gd name="connsiteY3-8" fmla="*/ 116504 h 208700"/>
                <a:gd name="connsiteX0-9" fmla="*/ 0 w 1390650"/>
                <a:gd name="connsiteY0-10" fmla="*/ 106979 h 233339"/>
                <a:gd name="connsiteX1-11" fmla="*/ 466725 w 1390650"/>
                <a:gd name="connsiteY1-12" fmla="*/ 202229 h 233339"/>
                <a:gd name="connsiteX2-13" fmla="*/ 885825 w 1390650"/>
                <a:gd name="connsiteY2-14" fmla="*/ 2204 h 233339"/>
                <a:gd name="connsiteX3-15" fmla="*/ 1390650 w 1390650"/>
                <a:gd name="connsiteY3-16" fmla="*/ 116504 h 233339"/>
                <a:gd name="connsiteX0-17" fmla="*/ 0 w 1314450"/>
                <a:gd name="connsiteY0-18" fmla="*/ 105543 h 231903"/>
                <a:gd name="connsiteX1-19" fmla="*/ 466725 w 1314450"/>
                <a:gd name="connsiteY1-20" fmla="*/ 200793 h 231903"/>
                <a:gd name="connsiteX2-21" fmla="*/ 885825 w 1314450"/>
                <a:gd name="connsiteY2-22" fmla="*/ 768 h 231903"/>
                <a:gd name="connsiteX3-23" fmla="*/ 1314450 w 1314450"/>
                <a:gd name="connsiteY3-24" fmla="*/ 143643 h 231903"/>
                <a:gd name="connsiteX0-25" fmla="*/ 0 w 1304925"/>
                <a:gd name="connsiteY0-26" fmla="*/ 108767 h 235127"/>
                <a:gd name="connsiteX1-27" fmla="*/ 466725 w 1304925"/>
                <a:gd name="connsiteY1-28" fmla="*/ 204017 h 235127"/>
                <a:gd name="connsiteX2-29" fmla="*/ 885825 w 1304925"/>
                <a:gd name="connsiteY2-30" fmla="*/ 3992 h 235127"/>
                <a:gd name="connsiteX3-31" fmla="*/ 1304925 w 1304925"/>
                <a:gd name="connsiteY3-32" fmla="*/ 99242 h 235127"/>
                <a:gd name="connsiteX0-33" fmla="*/ 0 w 1304925"/>
                <a:gd name="connsiteY0-34" fmla="*/ 114408 h 240768"/>
                <a:gd name="connsiteX1-35" fmla="*/ 466725 w 1304925"/>
                <a:gd name="connsiteY1-36" fmla="*/ 209658 h 240768"/>
                <a:gd name="connsiteX2-37" fmla="*/ 885825 w 1304925"/>
                <a:gd name="connsiteY2-38" fmla="*/ 9633 h 240768"/>
                <a:gd name="connsiteX3-39" fmla="*/ 1304925 w 1304925"/>
                <a:gd name="connsiteY3-40" fmla="*/ 104883 h 240768"/>
                <a:gd name="connsiteX0-41" fmla="*/ 0 w 1304925"/>
                <a:gd name="connsiteY0-42" fmla="*/ 122843 h 249203"/>
                <a:gd name="connsiteX1-43" fmla="*/ 466725 w 1304925"/>
                <a:gd name="connsiteY1-44" fmla="*/ 218093 h 249203"/>
                <a:gd name="connsiteX2-45" fmla="*/ 885825 w 1304925"/>
                <a:gd name="connsiteY2-46" fmla="*/ 18068 h 249203"/>
                <a:gd name="connsiteX3-47" fmla="*/ 1304925 w 1304925"/>
                <a:gd name="connsiteY3-48" fmla="*/ 113318 h 249203"/>
                <a:gd name="connsiteX0-49" fmla="*/ 0 w 1304925"/>
                <a:gd name="connsiteY0-50" fmla="*/ 114409 h 240771"/>
                <a:gd name="connsiteX1-51" fmla="*/ 572398 w 1304925"/>
                <a:gd name="connsiteY1-52" fmla="*/ 209660 h 240771"/>
                <a:gd name="connsiteX2-53" fmla="*/ 885825 w 1304925"/>
                <a:gd name="connsiteY2-54" fmla="*/ 9634 h 240771"/>
                <a:gd name="connsiteX3-55" fmla="*/ 1304925 w 1304925"/>
                <a:gd name="connsiteY3-56" fmla="*/ 104884 h 24077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304925" h="240771">
                  <a:moveTo>
                    <a:pt x="0" y="114409"/>
                  </a:moveTo>
                  <a:cubicBezTo>
                    <a:pt x="169069" y="213627"/>
                    <a:pt x="443811" y="284272"/>
                    <a:pt x="572398" y="209660"/>
                  </a:cubicBezTo>
                  <a:cubicBezTo>
                    <a:pt x="700985" y="135048"/>
                    <a:pt x="763737" y="27097"/>
                    <a:pt x="885825" y="9634"/>
                  </a:cubicBezTo>
                  <a:cubicBezTo>
                    <a:pt x="1007913" y="-7829"/>
                    <a:pt x="1137444" y="-14179"/>
                    <a:pt x="1304925" y="104884"/>
                  </a:cubicBezTo>
                </a:path>
              </a:pathLst>
            </a:custGeom>
            <a:grp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: 形状 40"/>
            <p:cNvSpPr/>
            <p:nvPr>
              <p:custDataLst>
                <p:tags r:id="rId10"/>
              </p:custDataLst>
            </p:nvPr>
          </p:nvSpPr>
          <p:spPr>
            <a:xfrm>
              <a:off x="7144995" y="1019177"/>
              <a:ext cx="823348" cy="156446"/>
            </a:xfrm>
            <a:custGeom>
              <a:avLst/>
              <a:gdLst>
                <a:gd name="connsiteX0" fmla="*/ 0 w 1390650"/>
                <a:gd name="connsiteY0" fmla="*/ 111226 h 294212"/>
                <a:gd name="connsiteX1" fmla="*/ 485775 w 1390650"/>
                <a:gd name="connsiteY1" fmla="*/ 292201 h 294212"/>
                <a:gd name="connsiteX2" fmla="*/ 885825 w 1390650"/>
                <a:gd name="connsiteY2" fmla="*/ 6451 h 294212"/>
                <a:gd name="connsiteX3" fmla="*/ 1390650 w 1390650"/>
                <a:gd name="connsiteY3" fmla="*/ 120751 h 294212"/>
                <a:gd name="connsiteX0-1" fmla="*/ 0 w 1390650"/>
                <a:gd name="connsiteY0-2" fmla="*/ 106979 h 208700"/>
                <a:gd name="connsiteX1-3" fmla="*/ 466725 w 1390650"/>
                <a:gd name="connsiteY1-4" fmla="*/ 202229 h 208700"/>
                <a:gd name="connsiteX2-5" fmla="*/ 885825 w 1390650"/>
                <a:gd name="connsiteY2-6" fmla="*/ 2204 h 208700"/>
                <a:gd name="connsiteX3-7" fmla="*/ 1390650 w 1390650"/>
                <a:gd name="connsiteY3-8" fmla="*/ 116504 h 208700"/>
                <a:gd name="connsiteX0-9" fmla="*/ 0 w 1390650"/>
                <a:gd name="connsiteY0-10" fmla="*/ 106979 h 233339"/>
                <a:gd name="connsiteX1-11" fmla="*/ 466725 w 1390650"/>
                <a:gd name="connsiteY1-12" fmla="*/ 202229 h 233339"/>
                <a:gd name="connsiteX2-13" fmla="*/ 885825 w 1390650"/>
                <a:gd name="connsiteY2-14" fmla="*/ 2204 h 233339"/>
                <a:gd name="connsiteX3-15" fmla="*/ 1390650 w 1390650"/>
                <a:gd name="connsiteY3-16" fmla="*/ 116504 h 233339"/>
                <a:gd name="connsiteX0-17" fmla="*/ 0 w 1314450"/>
                <a:gd name="connsiteY0-18" fmla="*/ 105543 h 231903"/>
                <a:gd name="connsiteX1-19" fmla="*/ 466725 w 1314450"/>
                <a:gd name="connsiteY1-20" fmla="*/ 200793 h 231903"/>
                <a:gd name="connsiteX2-21" fmla="*/ 885825 w 1314450"/>
                <a:gd name="connsiteY2-22" fmla="*/ 768 h 231903"/>
                <a:gd name="connsiteX3-23" fmla="*/ 1314450 w 1314450"/>
                <a:gd name="connsiteY3-24" fmla="*/ 143643 h 231903"/>
                <a:gd name="connsiteX0-25" fmla="*/ 0 w 1304925"/>
                <a:gd name="connsiteY0-26" fmla="*/ 108767 h 235127"/>
                <a:gd name="connsiteX1-27" fmla="*/ 466725 w 1304925"/>
                <a:gd name="connsiteY1-28" fmla="*/ 204017 h 235127"/>
                <a:gd name="connsiteX2-29" fmla="*/ 885825 w 1304925"/>
                <a:gd name="connsiteY2-30" fmla="*/ 3992 h 235127"/>
                <a:gd name="connsiteX3-31" fmla="*/ 1304925 w 1304925"/>
                <a:gd name="connsiteY3-32" fmla="*/ 99242 h 235127"/>
                <a:gd name="connsiteX0-33" fmla="*/ 0 w 1304925"/>
                <a:gd name="connsiteY0-34" fmla="*/ 114408 h 240768"/>
                <a:gd name="connsiteX1-35" fmla="*/ 466725 w 1304925"/>
                <a:gd name="connsiteY1-36" fmla="*/ 209658 h 240768"/>
                <a:gd name="connsiteX2-37" fmla="*/ 885825 w 1304925"/>
                <a:gd name="connsiteY2-38" fmla="*/ 9633 h 240768"/>
                <a:gd name="connsiteX3-39" fmla="*/ 1304925 w 1304925"/>
                <a:gd name="connsiteY3-40" fmla="*/ 104883 h 240768"/>
                <a:gd name="connsiteX0-41" fmla="*/ 0 w 1304925"/>
                <a:gd name="connsiteY0-42" fmla="*/ 122843 h 249203"/>
                <a:gd name="connsiteX1-43" fmla="*/ 466725 w 1304925"/>
                <a:gd name="connsiteY1-44" fmla="*/ 218093 h 249203"/>
                <a:gd name="connsiteX2-45" fmla="*/ 885825 w 1304925"/>
                <a:gd name="connsiteY2-46" fmla="*/ 18068 h 249203"/>
                <a:gd name="connsiteX3-47" fmla="*/ 1304925 w 1304925"/>
                <a:gd name="connsiteY3-48" fmla="*/ 113318 h 249203"/>
                <a:gd name="connsiteX0-49" fmla="*/ 0 w 1304925"/>
                <a:gd name="connsiteY0-50" fmla="*/ 114409 h 240771"/>
                <a:gd name="connsiteX1-51" fmla="*/ 572398 w 1304925"/>
                <a:gd name="connsiteY1-52" fmla="*/ 209660 h 240771"/>
                <a:gd name="connsiteX2-53" fmla="*/ 885825 w 1304925"/>
                <a:gd name="connsiteY2-54" fmla="*/ 9634 h 240771"/>
                <a:gd name="connsiteX3-55" fmla="*/ 1304925 w 1304925"/>
                <a:gd name="connsiteY3-56" fmla="*/ 104884 h 24077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304925" h="240771">
                  <a:moveTo>
                    <a:pt x="0" y="114409"/>
                  </a:moveTo>
                  <a:cubicBezTo>
                    <a:pt x="169069" y="213627"/>
                    <a:pt x="443811" y="284272"/>
                    <a:pt x="572398" y="209660"/>
                  </a:cubicBezTo>
                  <a:cubicBezTo>
                    <a:pt x="700985" y="135048"/>
                    <a:pt x="763737" y="27097"/>
                    <a:pt x="885825" y="9634"/>
                  </a:cubicBezTo>
                  <a:cubicBezTo>
                    <a:pt x="1007913" y="-7829"/>
                    <a:pt x="1137444" y="-14179"/>
                    <a:pt x="1304925" y="104884"/>
                  </a:cubicBezTo>
                </a:path>
              </a:pathLst>
            </a:custGeom>
            <a:grp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任意多边形: 形状 41"/>
            <p:cNvSpPr/>
            <p:nvPr>
              <p:custDataLst>
                <p:tags r:id="rId11"/>
              </p:custDataLst>
            </p:nvPr>
          </p:nvSpPr>
          <p:spPr>
            <a:xfrm>
              <a:off x="7144995" y="1185150"/>
              <a:ext cx="823348" cy="156446"/>
            </a:xfrm>
            <a:custGeom>
              <a:avLst/>
              <a:gdLst>
                <a:gd name="connsiteX0" fmla="*/ 0 w 1390650"/>
                <a:gd name="connsiteY0" fmla="*/ 111226 h 294212"/>
                <a:gd name="connsiteX1" fmla="*/ 485775 w 1390650"/>
                <a:gd name="connsiteY1" fmla="*/ 292201 h 294212"/>
                <a:gd name="connsiteX2" fmla="*/ 885825 w 1390650"/>
                <a:gd name="connsiteY2" fmla="*/ 6451 h 294212"/>
                <a:gd name="connsiteX3" fmla="*/ 1390650 w 1390650"/>
                <a:gd name="connsiteY3" fmla="*/ 120751 h 294212"/>
                <a:gd name="connsiteX0-1" fmla="*/ 0 w 1390650"/>
                <a:gd name="connsiteY0-2" fmla="*/ 106979 h 208700"/>
                <a:gd name="connsiteX1-3" fmla="*/ 466725 w 1390650"/>
                <a:gd name="connsiteY1-4" fmla="*/ 202229 h 208700"/>
                <a:gd name="connsiteX2-5" fmla="*/ 885825 w 1390650"/>
                <a:gd name="connsiteY2-6" fmla="*/ 2204 h 208700"/>
                <a:gd name="connsiteX3-7" fmla="*/ 1390650 w 1390650"/>
                <a:gd name="connsiteY3-8" fmla="*/ 116504 h 208700"/>
                <a:gd name="connsiteX0-9" fmla="*/ 0 w 1390650"/>
                <a:gd name="connsiteY0-10" fmla="*/ 106979 h 233339"/>
                <a:gd name="connsiteX1-11" fmla="*/ 466725 w 1390650"/>
                <a:gd name="connsiteY1-12" fmla="*/ 202229 h 233339"/>
                <a:gd name="connsiteX2-13" fmla="*/ 885825 w 1390650"/>
                <a:gd name="connsiteY2-14" fmla="*/ 2204 h 233339"/>
                <a:gd name="connsiteX3-15" fmla="*/ 1390650 w 1390650"/>
                <a:gd name="connsiteY3-16" fmla="*/ 116504 h 233339"/>
                <a:gd name="connsiteX0-17" fmla="*/ 0 w 1314450"/>
                <a:gd name="connsiteY0-18" fmla="*/ 105543 h 231903"/>
                <a:gd name="connsiteX1-19" fmla="*/ 466725 w 1314450"/>
                <a:gd name="connsiteY1-20" fmla="*/ 200793 h 231903"/>
                <a:gd name="connsiteX2-21" fmla="*/ 885825 w 1314450"/>
                <a:gd name="connsiteY2-22" fmla="*/ 768 h 231903"/>
                <a:gd name="connsiteX3-23" fmla="*/ 1314450 w 1314450"/>
                <a:gd name="connsiteY3-24" fmla="*/ 143643 h 231903"/>
                <a:gd name="connsiteX0-25" fmla="*/ 0 w 1304925"/>
                <a:gd name="connsiteY0-26" fmla="*/ 108767 h 235127"/>
                <a:gd name="connsiteX1-27" fmla="*/ 466725 w 1304925"/>
                <a:gd name="connsiteY1-28" fmla="*/ 204017 h 235127"/>
                <a:gd name="connsiteX2-29" fmla="*/ 885825 w 1304925"/>
                <a:gd name="connsiteY2-30" fmla="*/ 3992 h 235127"/>
                <a:gd name="connsiteX3-31" fmla="*/ 1304925 w 1304925"/>
                <a:gd name="connsiteY3-32" fmla="*/ 99242 h 235127"/>
                <a:gd name="connsiteX0-33" fmla="*/ 0 w 1304925"/>
                <a:gd name="connsiteY0-34" fmla="*/ 114408 h 240768"/>
                <a:gd name="connsiteX1-35" fmla="*/ 466725 w 1304925"/>
                <a:gd name="connsiteY1-36" fmla="*/ 209658 h 240768"/>
                <a:gd name="connsiteX2-37" fmla="*/ 885825 w 1304925"/>
                <a:gd name="connsiteY2-38" fmla="*/ 9633 h 240768"/>
                <a:gd name="connsiteX3-39" fmla="*/ 1304925 w 1304925"/>
                <a:gd name="connsiteY3-40" fmla="*/ 104883 h 240768"/>
                <a:gd name="connsiteX0-41" fmla="*/ 0 w 1304925"/>
                <a:gd name="connsiteY0-42" fmla="*/ 122843 h 249203"/>
                <a:gd name="connsiteX1-43" fmla="*/ 466725 w 1304925"/>
                <a:gd name="connsiteY1-44" fmla="*/ 218093 h 249203"/>
                <a:gd name="connsiteX2-45" fmla="*/ 885825 w 1304925"/>
                <a:gd name="connsiteY2-46" fmla="*/ 18068 h 249203"/>
                <a:gd name="connsiteX3-47" fmla="*/ 1304925 w 1304925"/>
                <a:gd name="connsiteY3-48" fmla="*/ 113318 h 249203"/>
                <a:gd name="connsiteX0-49" fmla="*/ 0 w 1304925"/>
                <a:gd name="connsiteY0-50" fmla="*/ 114409 h 240771"/>
                <a:gd name="connsiteX1-51" fmla="*/ 572398 w 1304925"/>
                <a:gd name="connsiteY1-52" fmla="*/ 209660 h 240771"/>
                <a:gd name="connsiteX2-53" fmla="*/ 885825 w 1304925"/>
                <a:gd name="connsiteY2-54" fmla="*/ 9634 h 240771"/>
                <a:gd name="connsiteX3-55" fmla="*/ 1304925 w 1304925"/>
                <a:gd name="connsiteY3-56" fmla="*/ 104884 h 24077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304925" h="240771">
                  <a:moveTo>
                    <a:pt x="0" y="114409"/>
                  </a:moveTo>
                  <a:cubicBezTo>
                    <a:pt x="169069" y="213627"/>
                    <a:pt x="443811" y="284272"/>
                    <a:pt x="572398" y="209660"/>
                  </a:cubicBezTo>
                  <a:cubicBezTo>
                    <a:pt x="700985" y="135048"/>
                    <a:pt x="763737" y="27097"/>
                    <a:pt x="885825" y="9634"/>
                  </a:cubicBezTo>
                  <a:cubicBezTo>
                    <a:pt x="1007913" y="-7829"/>
                    <a:pt x="1137444" y="-14179"/>
                    <a:pt x="1304925" y="104884"/>
                  </a:cubicBezTo>
                </a:path>
              </a:pathLst>
            </a:custGeom>
            <a:grp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 userDrawn="1">
            <p:custDataLst>
              <p:tags r:id="rId3"/>
            </p:custDataLst>
          </p:nvPr>
        </p:nvSpPr>
        <p:spPr>
          <a:xfrm>
            <a:off x="7968343" y="595086"/>
            <a:ext cx="3628571" cy="5675085"/>
          </a:xfrm>
          <a:prstGeom prst="rect">
            <a:avLst/>
          </a:prstGeom>
          <a:noFill/>
          <a:ln>
            <a:solidFill>
              <a:srgbClr val="A6A6A6">
                <a:alpha val="6313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9865821" y="844558"/>
            <a:ext cx="968418" cy="4964626"/>
          </a:xfrm>
        </p:spPr>
        <p:txBody>
          <a:bodyPr vert="eaVert" lIns="90000" tIns="46800" rIns="90000" bIns="46800" anchor="ctr" anchorCtr="0">
            <a:normAutofit/>
          </a:bodyPr>
          <a:lstStyle>
            <a:lvl1pPr algn="ctr">
              <a:defRPr sz="48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9144000" y="2435860"/>
            <a:ext cx="645207" cy="3660140"/>
          </a:xfrm>
        </p:spPr>
        <p:txBody>
          <a:bodyPr vert="eaVert" lIns="90000" tIns="46800" rIns="90000" bIns="46800" anchor="ctr" anchorCtr="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0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1"/>
            </p:custDataLst>
          </p:nvPr>
        </p:nvGrpSpPr>
        <p:grpSpPr>
          <a:xfrm>
            <a:off x="0" y="126593"/>
            <a:ext cx="12192000" cy="6638049"/>
            <a:chOff x="0" y="126593"/>
            <a:chExt cx="12192000" cy="6638049"/>
          </a:xfrm>
        </p:grpSpPr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12"/>
            <a:srcRect/>
            <a:stretch>
              <a:fillRect/>
            </a:stretch>
          </p:blipFill>
          <p:spPr>
            <a:xfrm flipH="1">
              <a:off x="11319510" y="6052807"/>
              <a:ext cx="872490" cy="711835"/>
            </a:xfrm>
            <a:prstGeom prst="rect">
              <a:avLst/>
            </a:prstGeom>
          </p:spPr>
        </p:pic>
        <p:grpSp>
          <p:nvGrpSpPr>
            <p:cNvPr id="10" name="组合 9"/>
            <p:cNvGrpSpPr/>
            <p:nvPr userDrawn="1"/>
          </p:nvGrpSpPr>
          <p:grpSpPr>
            <a:xfrm>
              <a:off x="0" y="126593"/>
              <a:ext cx="594751" cy="316641"/>
              <a:chOff x="7144995" y="862731"/>
              <a:chExt cx="823348" cy="478865"/>
            </a:xfrm>
          </p:grpSpPr>
          <p:sp>
            <p:nvSpPr>
              <p:cNvPr id="11" name="任意多边形: 形状 7"/>
              <p:cNvSpPr/>
              <p:nvPr>
                <p:custDataLst>
                  <p:tags r:id="rId8"/>
                </p:custDataLst>
              </p:nvPr>
            </p:nvSpPr>
            <p:spPr>
              <a:xfrm>
                <a:off x="7144995" y="862731"/>
                <a:ext cx="823348" cy="156446"/>
              </a:xfrm>
              <a:custGeom>
                <a:avLst/>
                <a:gdLst>
                  <a:gd name="connsiteX0" fmla="*/ 0 w 1390650"/>
                  <a:gd name="connsiteY0" fmla="*/ 111226 h 294212"/>
                  <a:gd name="connsiteX1" fmla="*/ 485775 w 1390650"/>
                  <a:gd name="connsiteY1" fmla="*/ 292201 h 294212"/>
                  <a:gd name="connsiteX2" fmla="*/ 885825 w 1390650"/>
                  <a:gd name="connsiteY2" fmla="*/ 6451 h 294212"/>
                  <a:gd name="connsiteX3" fmla="*/ 1390650 w 1390650"/>
                  <a:gd name="connsiteY3" fmla="*/ 120751 h 294212"/>
                  <a:gd name="connsiteX0-1" fmla="*/ 0 w 1390650"/>
                  <a:gd name="connsiteY0-2" fmla="*/ 106979 h 208700"/>
                  <a:gd name="connsiteX1-3" fmla="*/ 466725 w 1390650"/>
                  <a:gd name="connsiteY1-4" fmla="*/ 202229 h 208700"/>
                  <a:gd name="connsiteX2-5" fmla="*/ 885825 w 1390650"/>
                  <a:gd name="connsiteY2-6" fmla="*/ 2204 h 208700"/>
                  <a:gd name="connsiteX3-7" fmla="*/ 1390650 w 1390650"/>
                  <a:gd name="connsiteY3-8" fmla="*/ 116504 h 208700"/>
                  <a:gd name="connsiteX0-9" fmla="*/ 0 w 1390650"/>
                  <a:gd name="connsiteY0-10" fmla="*/ 106979 h 233339"/>
                  <a:gd name="connsiteX1-11" fmla="*/ 466725 w 1390650"/>
                  <a:gd name="connsiteY1-12" fmla="*/ 202229 h 233339"/>
                  <a:gd name="connsiteX2-13" fmla="*/ 885825 w 1390650"/>
                  <a:gd name="connsiteY2-14" fmla="*/ 2204 h 233339"/>
                  <a:gd name="connsiteX3-15" fmla="*/ 1390650 w 1390650"/>
                  <a:gd name="connsiteY3-16" fmla="*/ 116504 h 233339"/>
                  <a:gd name="connsiteX0-17" fmla="*/ 0 w 1314450"/>
                  <a:gd name="connsiteY0-18" fmla="*/ 105543 h 231903"/>
                  <a:gd name="connsiteX1-19" fmla="*/ 466725 w 1314450"/>
                  <a:gd name="connsiteY1-20" fmla="*/ 200793 h 231903"/>
                  <a:gd name="connsiteX2-21" fmla="*/ 885825 w 1314450"/>
                  <a:gd name="connsiteY2-22" fmla="*/ 768 h 231903"/>
                  <a:gd name="connsiteX3-23" fmla="*/ 1314450 w 1314450"/>
                  <a:gd name="connsiteY3-24" fmla="*/ 143643 h 231903"/>
                  <a:gd name="connsiteX0-25" fmla="*/ 0 w 1304925"/>
                  <a:gd name="connsiteY0-26" fmla="*/ 108767 h 235127"/>
                  <a:gd name="connsiteX1-27" fmla="*/ 466725 w 1304925"/>
                  <a:gd name="connsiteY1-28" fmla="*/ 204017 h 235127"/>
                  <a:gd name="connsiteX2-29" fmla="*/ 885825 w 1304925"/>
                  <a:gd name="connsiteY2-30" fmla="*/ 3992 h 235127"/>
                  <a:gd name="connsiteX3-31" fmla="*/ 1304925 w 1304925"/>
                  <a:gd name="connsiteY3-32" fmla="*/ 99242 h 235127"/>
                  <a:gd name="connsiteX0-33" fmla="*/ 0 w 1304925"/>
                  <a:gd name="connsiteY0-34" fmla="*/ 114408 h 240768"/>
                  <a:gd name="connsiteX1-35" fmla="*/ 466725 w 1304925"/>
                  <a:gd name="connsiteY1-36" fmla="*/ 209658 h 240768"/>
                  <a:gd name="connsiteX2-37" fmla="*/ 885825 w 1304925"/>
                  <a:gd name="connsiteY2-38" fmla="*/ 9633 h 240768"/>
                  <a:gd name="connsiteX3-39" fmla="*/ 1304925 w 1304925"/>
                  <a:gd name="connsiteY3-40" fmla="*/ 104883 h 240768"/>
                  <a:gd name="connsiteX0-41" fmla="*/ 0 w 1304925"/>
                  <a:gd name="connsiteY0-42" fmla="*/ 122843 h 249203"/>
                  <a:gd name="connsiteX1-43" fmla="*/ 466725 w 1304925"/>
                  <a:gd name="connsiteY1-44" fmla="*/ 218093 h 249203"/>
                  <a:gd name="connsiteX2-45" fmla="*/ 885825 w 1304925"/>
                  <a:gd name="connsiteY2-46" fmla="*/ 18068 h 249203"/>
                  <a:gd name="connsiteX3-47" fmla="*/ 1304925 w 1304925"/>
                  <a:gd name="connsiteY3-48" fmla="*/ 113318 h 249203"/>
                  <a:gd name="connsiteX0-49" fmla="*/ 0 w 1304925"/>
                  <a:gd name="connsiteY0-50" fmla="*/ 114409 h 240771"/>
                  <a:gd name="connsiteX1-51" fmla="*/ 572398 w 1304925"/>
                  <a:gd name="connsiteY1-52" fmla="*/ 209660 h 240771"/>
                  <a:gd name="connsiteX2-53" fmla="*/ 885825 w 1304925"/>
                  <a:gd name="connsiteY2-54" fmla="*/ 9634 h 240771"/>
                  <a:gd name="connsiteX3-55" fmla="*/ 1304925 w 1304925"/>
                  <a:gd name="connsiteY3-56" fmla="*/ 104884 h 24077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304925" h="240771">
                    <a:moveTo>
                      <a:pt x="0" y="114409"/>
                    </a:moveTo>
                    <a:cubicBezTo>
                      <a:pt x="169069" y="213627"/>
                      <a:pt x="443811" y="284272"/>
                      <a:pt x="572398" y="209660"/>
                    </a:cubicBezTo>
                    <a:cubicBezTo>
                      <a:pt x="700985" y="135048"/>
                      <a:pt x="763737" y="27097"/>
                      <a:pt x="885825" y="9634"/>
                    </a:cubicBezTo>
                    <a:cubicBezTo>
                      <a:pt x="1007913" y="-7829"/>
                      <a:pt x="1137444" y="-14179"/>
                      <a:pt x="1304925" y="104884"/>
                    </a:cubicBezTo>
                  </a:path>
                </a:pathLst>
              </a:custGeom>
              <a:no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任意多边形: 形状 8"/>
              <p:cNvSpPr/>
              <p:nvPr>
                <p:custDataLst>
                  <p:tags r:id="rId9"/>
                </p:custDataLst>
              </p:nvPr>
            </p:nvSpPr>
            <p:spPr>
              <a:xfrm>
                <a:off x="7144995" y="1019177"/>
                <a:ext cx="823348" cy="156446"/>
              </a:xfrm>
              <a:custGeom>
                <a:avLst/>
                <a:gdLst>
                  <a:gd name="connsiteX0" fmla="*/ 0 w 1390650"/>
                  <a:gd name="connsiteY0" fmla="*/ 111226 h 294212"/>
                  <a:gd name="connsiteX1" fmla="*/ 485775 w 1390650"/>
                  <a:gd name="connsiteY1" fmla="*/ 292201 h 294212"/>
                  <a:gd name="connsiteX2" fmla="*/ 885825 w 1390650"/>
                  <a:gd name="connsiteY2" fmla="*/ 6451 h 294212"/>
                  <a:gd name="connsiteX3" fmla="*/ 1390650 w 1390650"/>
                  <a:gd name="connsiteY3" fmla="*/ 120751 h 294212"/>
                  <a:gd name="connsiteX0-1" fmla="*/ 0 w 1390650"/>
                  <a:gd name="connsiteY0-2" fmla="*/ 106979 h 208700"/>
                  <a:gd name="connsiteX1-3" fmla="*/ 466725 w 1390650"/>
                  <a:gd name="connsiteY1-4" fmla="*/ 202229 h 208700"/>
                  <a:gd name="connsiteX2-5" fmla="*/ 885825 w 1390650"/>
                  <a:gd name="connsiteY2-6" fmla="*/ 2204 h 208700"/>
                  <a:gd name="connsiteX3-7" fmla="*/ 1390650 w 1390650"/>
                  <a:gd name="connsiteY3-8" fmla="*/ 116504 h 208700"/>
                  <a:gd name="connsiteX0-9" fmla="*/ 0 w 1390650"/>
                  <a:gd name="connsiteY0-10" fmla="*/ 106979 h 233339"/>
                  <a:gd name="connsiteX1-11" fmla="*/ 466725 w 1390650"/>
                  <a:gd name="connsiteY1-12" fmla="*/ 202229 h 233339"/>
                  <a:gd name="connsiteX2-13" fmla="*/ 885825 w 1390650"/>
                  <a:gd name="connsiteY2-14" fmla="*/ 2204 h 233339"/>
                  <a:gd name="connsiteX3-15" fmla="*/ 1390650 w 1390650"/>
                  <a:gd name="connsiteY3-16" fmla="*/ 116504 h 233339"/>
                  <a:gd name="connsiteX0-17" fmla="*/ 0 w 1314450"/>
                  <a:gd name="connsiteY0-18" fmla="*/ 105543 h 231903"/>
                  <a:gd name="connsiteX1-19" fmla="*/ 466725 w 1314450"/>
                  <a:gd name="connsiteY1-20" fmla="*/ 200793 h 231903"/>
                  <a:gd name="connsiteX2-21" fmla="*/ 885825 w 1314450"/>
                  <a:gd name="connsiteY2-22" fmla="*/ 768 h 231903"/>
                  <a:gd name="connsiteX3-23" fmla="*/ 1314450 w 1314450"/>
                  <a:gd name="connsiteY3-24" fmla="*/ 143643 h 231903"/>
                  <a:gd name="connsiteX0-25" fmla="*/ 0 w 1304925"/>
                  <a:gd name="connsiteY0-26" fmla="*/ 108767 h 235127"/>
                  <a:gd name="connsiteX1-27" fmla="*/ 466725 w 1304925"/>
                  <a:gd name="connsiteY1-28" fmla="*/ 204017 h 235127"/>
                  <a:gd name="connsiteX2-29" fmla="*/ 885825 w 1304925"/>
                  <a:gd name="connsiteY2-30" fmla="*/ 3992 h 235127"/>
                  <a:gd name="connsiteX3-31" fmla="*/ 1304925 w 1304925"/>
                  <a:gd name="connsiteY3-32" fmla="*/ 99242 h 235127"/>
                  <a:gd name="connsiteX0-33" fmla="*/ 0 w 1304925"/>
                  <a:gd name="connsiteY0-34" fmla="*/ 114408 h 240768"/>
                  <a:gd name="connsiteX1-35" fmla="*/ 466725 w 1304925"/>
                  <a:gd name="connsiteY1-36" fmla="*/ 209658 h 240768"/>
                  <a:gd name="connsiteX2-37" fmla="*/ 885825 w 1304925"/>
                  <a:gd name="connsiteY2-38" fmla="*/ 9633 h 240768"/>
                  <a:gd name="connsiteX3-39" fmla="*/ 1304925 w 1304925"/>
                  <a:gd name="connsiteY3-40" fmla="*/ 104883 h 240768"/>
                  <a:gd name="connsiteX0-41" fmla="*/ 0 w 1304925"/>
                  <a:gd name="connsiteY0-42" fmla="*/ 122843 h 249203"/>
                  <a:gd name="connsiteX1-43" fmla="*/ 466725 w 1304925"/>
                  <a:gd name="connsiteY1-44" fmla="*/ 218093 h 249203"/>
                  <a:gd name="connsiteX2-45" fmla="*/ 885825 w 1304925"/>
                  <a:gd name="connsiteY2-46" fmla="*/ 18068 h 249203"/>
                  <a:gd name="connsiteX3-47" fmla="*/ 1304925 w 1304925"/>
                  <a:gd name="connsiteY3-48" fmla="*/ 113318 h 249203"/>
                  <a:gd name="connsiteX0-49" fmla="*/ 0 w 1304925"/>
                  <a:gd name="connsiteY0-50" fmla="*/ 114409 h 240771"/>
                  <a:gd name="connsiteX1-51" fmla="*/ 572398 w 1304925"/>
                  <a:gd name="connsiteY1-52" fmla="*/ 209660 h 240771"/>
                  <a:gd name="connsiteX2-53" fmla="*/ 885825 w 1304925"/>
                  <a:gd name="connsiteY2-54" fmla="*/ 9634 h 240771"/>
                  <a:gd name="connsiteX3-55" fmla="*/ 1304925 w 1304925"/>
                  <a:gd name="connsiteY3-56" fmla="*/ 104884 h 24077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304925" h="240771">
                    <a:moveTo>
                      <a:pt x="0" y="114409"/>
                    </a:moveTo>
                    <a:cubicBezTo>
                      <a:pt x="169069" y="213627"/>
                      <a:pt x="443811" y="284272"/>
                      <a:pt x="572398" y="209660"/>
                    </a:cubicBezTo>
                    <a:cubicBezTo>
                      <a:pt x="700985" y="135048"/>
                      <a:pt x="763737" y="27097"/>
                      <a:pt x="885825" y="9634"/>
                    </a:cubicBezTo>
                    <a:cubicBezTo>
                      <a:pt x="1007913" y="-7829"/>
                      <a:pt x="1137444" y="-14179"/>
                      <a:pt x="1304925" y="104884"/>
                    </a:cubicBezTo>
                  </a:path>
                </a:pathLst>
              </a:custGeom>
              <a:no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: 形状 9"/>
              <p:cNvSpPr/>
              <p:nvPr>
                <p:custDataLst>
                  <p:tags r:id="rId10"/>
                </p:custDataLst>
              </p:nvPr>
            </p:nvSpPr>
            <p:spPr>
              <a:xfrm>
                <a:off x="7144995" y="1185150"/>
                <a:ext cx="823348" cy="156446"/>
              </a:xfrm>
              <a:custGeom>
                <a:avLst/>
                <a:gdLst>
                  <a:gd name="connsiteX0" fmla="*/ 0 w 1390650"/>
                  <a:gd name="connsiteY0" fmla="*/ 111226 h 294212"/>
                  <a:gd name="connsiteX1" fmla="*/ 485775 w 1390650"/>
                  <a:gd name="connsiteY1" fmla="*/ 292201 h 294212"/>
                  <a:gd name="connsiteX2" fmla="*/ 885825 w 1390650"/>
                  <a:gd name="connsiteY2" fmla="*/ 6451 h 294212"/>
                  <a:gd name="connsiteX3" fmla="*/ 1390650 w 1390650"/>
                  <a:gd name="connsiteY3" fmla="*/ 120751 h 294212"/>
                  <a:gd name="connsiteX0-1" fmla="*/ 0 w 1390650"/>
                  <a:gd name="connsiteY0-2" fmla="*/ 106979 h 208700"/>
                  <a:gd name="connsiteX1-3" fmla="*/ 466725 w 1390650"/>
                  <a:gd name="connsiteY1-4" fmla="*/ 202229 h 208700"/>
                  <a:gd name="connsiteX2-5" fmla="*/ 885825 w 1390650"/>
                  <a:gd name="connsiteY2-6" fmla="*/ 2204 h 208700"/>
                  <a:gd name="connsiteX3-7" fmla="*/ 1390650 w 1390650"/>
                  <a:gd name="connsiteY3-8" fmla="*/ 116504 h 208700"/>
                  <a:gd name="connsiteX0-9" fmla="*/ 0 w 1390650"/>
                  <a:gd name="connsiteY0-10" fmla="*/ 106979 h 233339"/>
                  <a:gd name="connsiteX1-11" fmla="*/ 466725 w 1390650"/>
                  <a:gd name="connsiteY1-12" fmla="*/ 202229 h 233339"/>
                  <a:gd name="connsiteX2-13" fmla="*/ 885825 w 1390650"/>
                  <a:gd name="connsiteY2-14" fmla="*/ 2204 h 233339"/>
                  <a:gd name="connsiteX3-15" fmla="*/ 1390650 w 1390650"/>
                  <a:gd name="connsiteY3-16" fmla="*/ 116504 h 233339"/>
                  <a:gd name="connsiteX0-17" fmla="*/ 0 w 1314450"/>
                  <a:gd name="connsiteY0-18" fmla="*/ 105543 h 231903"/>
                  <a:gd name="connsiteX1-19" fmla="*/ 466725 w 1314450"/>
                  <a:gd name="connsiteY1-20" fmla="*/ 200793 h 231903"/>
                  <a:gd name="connsiteX2-21" fmla="*/ 885825 w 1314450"/>
                  <a:gd name="connsiteY2-22" fmla="*/ 768 h 231903"/>
                  <a:gd name="connsiteX3-23" fmla="*/ 1314450 w 1314450"/>
                  <a:gd name="connsiteY3-24" fmla="*/ 143643 h 231903"/>
                  <a:gd name="connsiteX0-25" fmla="*/ 0 w 1304925"/>
                  <a:gd name="connsiteY0-26" fmla="*/ 108767 h 235127"/>
                  <a:gd name="connsiteX1-27" fmla="*/ 466725 w 1304925"/>
                  <a:gd name="connsiteY1-28" fmla="*/ 204017 h 235127"/>
                  <a:gd name="connsiteX2-29" fmla="*/ 885825 w 1304925"/>
                  <a:gd name="connsiteY2-30" fmla="*/ 3992 h 235127"/>
                  <a:gd name="connsiteX3-31" fmla="*/ 1304925 w 1304925"/>
                  <a:gd name="connsiteY3-32" fmla="*/ 99242 h 235127"/>
                  <a:gd name="connsiteX0-33" fmla="*/ 0 w 1304925"/>
                  <a:gd name="connsiteY0-34" fmla="*/ 114408 h 240768"/>
                  <a:gd name="connsiteX1-35" fmla="*/ 466725 w 1304925"/>
                  <a:gd name="connsiteY1-36" fmla="*/ 209658 h 240768"/>
                  <a:gd name="connsiteX2-37" fmla="*/ 885825 w 1304925"/>
                  <a:gd name="connsiteY2-38" fmla="*/ 9633 h 240768"/>
                  <a:gd name="connsiteX3-39" fmla="*/ 1304925 w 1304925"/>
                  <a:gd name="connsiteY3-40" fmla="*/ 104883 h 240768"/>
                  <a:gd name="connsiteX0-41" fmla="*/ 0 w 1304925"/>
                  <a:gd name="connsiteY0-42" fmla="*/ 122843 h 249203"/>
                  <a:gd name="connsiteX1-43" fmla="*/ 466725 w 1304925"/>
                  <a:gd name="connsiteY1-44" fmla="*/ 218093 h 249203"/>
                  <a:gd name="connsiteX2-45" fmla="*/ 885825 w 1304925"/>
                  <a:gd name="connsiteY2-46" fmla="*/ 18068 h 249203"/>
                  <a:gd name="connsiteX3-47" fmla="*/ 1304925 w 1304925"/>
                  <a:gd name="connsiteY3-48" fmla="*/ 113318 h 249203"/>
                  <a:gd name="connsiteX0-49" fmla="*/ 0 w 1304925"/>
                  <a:gd name="connsiteY0-50" fmla="*/ 114409 h 240771"/>
                  <a:gd name="connsiteX1-51" fmla="*/ 572398 w 1304925"/>
                  <a:gd name="connsiteY1-52" fmla="*/ 209660 h 240771"/>
                  <a:gd name="connsiteX2-53" fmla="*/ 885825 w 1304925"/>
                  <a:gd name="connsiteY2-54" fmla="*/ 9634 h 240771"/>
                  <a:gd name="connsiteX3-55" fmla="*/ 1304925 w 1304925"/>
                  <a:gd name="connsiteY3-56" fmla="*/ 104884 h 24077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304925" h="240771">
                    <a:moveTo>
                      <a:pt x="0" y="114409"/>
                    </a:moveTo>
                    <a:cubicBezTo>
                      <a:pt x="169069" y="213627"/>
                      <a:pt x="443811" y="284272"/>
                      <a:pt x="572398" y="209660"/>
                    </a:cubicBezTo>
                    <a:cubicBezTo>
                      <a:pt x="700985" y="135048"/>
                      <a:pt x="763737" y="27097"/>
                      <a:pt x="885825" y="9634"/>
                    </a:cubicBezTo>
                    <a:cubicBezTo>
                      <a:pt x="1007913" y="-7829"/>
                      <a:pt x="1137444" y="-14179"/>
                      <a:pt x="1304925" y="104884"/>
                    </a:cubicBezTo>
                  </a:path>
                </a:pathLst>
              </a:custGeom>
              <a:no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 userDrawn="1"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"/>
            </p:custDataLst>
          </p:nvPr>
        </p:nvSpPr>
        <p:spPr>
          <a:xfrm>
            <a:off x="5171440" y="2848007"/>
            <a:ext cx="7020560" cy="114293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23982" rIns="899951" anchor="ctr"/>
          <a:lstStyle/>
          <a:p>
            <a:pPr marL="0" marR="0" lvl="0" indent="0" algn="l" defTabSz="8667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414656" y="2848007"/>
            <a:ext cx="6111870" cy="702945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360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5414651" y="3587750"/>
            <a:ext cx="6111870" cy="377795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7"/>
            </p:custDataLst>
          </p:nvPr>
        </p:nvSpPr>
        <p:spPr>
          <a:xfrm>
            <a:off x="0" y="2848007"/>
            <a:ext cx="1483360" cy="114293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23982" rIns="899951" anchor="ctr"/>
          <a:lstStyle/>
          <a:p>
            <a:pPr marL="0" marR="0" lvl="0" indent="0" algn="l" defTabSz="8667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 userDrawn="1">
            <p:custDataLst>
              <p:tags r:id="rId8"/>
            </p:custDataLst>
          </p:nvPr>
        </p:nvSpPr>
        <p:spPr>
          <a:xfrm>
            <a:off x="1483360" y="2848007"/>
            <a:ext cx="212133" cy="1142938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23982" rIns="899951" anchor="ctr"/>
          <a:lstStyle/>
          <a:p>
            <a:pPr marL="0" marR="0" lvl="0" indent="0" algn="l" defTabSz="8667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 bldLvl="0" animBg="1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1"/>
            </p:custDataLst>
          </p:nvPr>
        </p:nvGrpSpPr>
        <p:grpSpPr>
          <a:xfrm>
            <a:off x="0" y="126593"/>
            <a:ext cx="12192000" cy="6638049"/>
            <a:chOff x="0" y="126593"/>
            <a:chExt cx="12192000" cy="663804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 rotWithShape="1">
            <a:blip r:embed="rId13"/>
            <a:srcRect/>
            <a:stretch>
              <a:fillRect/>
            </a:stretch>
          </p:blipFill>
          <p:spPr>
            <a:xfrm flipH="1">
              <a:off x="11319510" y="6052807"/>
              <a:ext cx="872490" cy="711835"/>
            </a:xfrm>
            <a:prstGeom prst="rect">
              <a:avLst/>
            </a:prstGeom>
          </p:spPr>
        </p:pic>
        <p:grpSp>
          <p:nvGrpSpPr>
            <p:cNvPr id="17" name="组合 16"/>
            <p:cNvGrpSpPr/>
            <p:nvPr userDrawn="1"/>
          </p:nvGrpSpPr>
          <p:grpSpPr>
            <a:xfrm>
              <a:off x="0" y="126593"/>
              <a:ext cx="594751" cy="316641"/>
              <a:chOff x="7144995" y="862731"/>
              <a:chExt cx="823348" cy="478865"/>
            </a:xfrm>
          </p:grpSpPr>
          <p:sp>
            <p:nvSpPr>
              <p:cNvPr id="18" name="任意多边形: 形状 7"/>
              <p:cNvSpPr/>
              <p:nvPr>
                <p:custDataLst>
                  <p:tags r:id="rId9"/>
                </p:custDataLst>
              </p:nvPr>
            </p:nvSpPr>
            <p:spPr>
              <a:xfrm>
                <a:off x="7144995" y="862731"/>
                <a:ext cx="823348" cy="156446"/>
              </a:xfrm>
              <a:custGeom>
                <a:avLst/>
                <a:gdLst>
                  <a:gd name="connsiteX0" fmla="*/ 0 w 1390650"/>
                  <a:gd name="connsiteY0" fmla="*/ 111226 h 294212"/>
                  <a:gd name="connsiteX1" fmla="*/ 485775 w 1390650"/>
                  <a:gd name="connsiteY1" fmla="*/ 292201 h 294212"/>
                  <a:gd name="connsiteX2" fmla="*/ 885825 w 1390650"/>
                  <a:gd name="connsiteY2" fmla="*/ 6451 h 294212"/>
                  <a:gd name="connsiteX3" fmla="*/ 1390650 w 1390650"/>
                  <a:gd name="connsiteY3" fmla="*/ 120751 h 294212"/>
                  <a:gd name="connsiteX0-1" fmla="*/ 0 w 1390650"/>
                  <a:gd name="connsiteY0-2" fmla="*/ 106979 h 208700"/>
                  <a:gd name="connsiteX1-3" fmla="*/ 466725 w 1390650"/>
                  <a:gd name="connsiteY1-4" fmla="*/ 202229 h 208700"/>
                  <a:gd name="connsiteX2-5" fmla="*/ 885825 w 1390650"/>
                  <a:gd name="connsiteY2-6" fmla="*/ 2204 h 208700"/>
                  <a:gd name="connsiteX3-7" fmla="*/ 1390650 w 1390650"/>
                  <a:gd name="connsiteY3-8" fmla="*/ 116504 h 208700"/>
                  <a:gd name="connsiteX0-9" fmla="*/ 0 w 1390650"/>
                  <a:gd name="connsiteY0-10" fmla="*/ 106979 h 233339"/>
                  <a:gd name="connsiteX1-11" fmla="*/ 466725 w 1390650"/>
                  <a:gd name="connsiteY1-12" fmla="*/ 202229 h 233339"/>
                  <a:gd name="connsiteX2-13" fmla="*/ 885825 w 1390650"/>
                  <a:gd name="connsiteY2-14" fmla="*/ 2204 h 233339"/>
                  <a:gd name="connsiteX3-15" fmla="*/ 1390650 w 1390650"/>
                  <a:gd name="connsiteY3-16" fmla="*/ 116504 h 233339"/>
                  <a:gd name="connsiteX0-17" fmla="*/ 0 w 1314450"/>
                  <a:gd name="connsiteY0-18" fmla="*/ 105543 h 231903"/>
                  <a:gd name="connsiteX1-19" fmla="*/ 466725 w 1314450"/>
                  <a:gd name="connsiteY1-20" fmla="*/ 200793 h 231903"/>
                  <a:gd name="connsiteX2-21" fmla="*/ 885825 w 1314450"/>
                  <a:gd name="connsiteY2-22" fmla="*/ 768 h 231903"/>
                  <a:gd name="connsiteX3-23" fmla="*/ 1314450 w 1314450"/>
                  <a:gd name="connsiteY3-24" fmla="*/ 143643 h 231903"/>
                  <a:gd name="connsiteX0-25" fmla="*/ 0 w 1304925"/>
                  <a:gd name="connsiteY0-26" fmla="*/ 108767 h 235127"/>
                  <a:gd name="connsiteX1-27" fmla="*/ 466725 w 1304925"/>
                  <a:gd name="connsiteY1-28" fmla="*/ 204017 h 235127"/>
                  <a:gd name="connsiteX2-29" fmla="*/ 885825 w 1304925"/>
                  <a:gd name="connsiteY2-30" fmla="*/ 3992 h 235127"/>
                  <a:gd name="connsiteX3-31" fmla="*/ 1304925 w 1304925"/>
                  <a:gd name="connsiteY3-32" fmla="*/ 99242 h 235127"/>
                  <a:gd name="connsiteX0-33" fmla="*/ 0 w 1304925"/>
                  <a:gd name="connsiteY0-34" fmla="*/ 114408 h 240768"/>
                  <a:gd name="connsiteX1-35" fmla="*/ 466725 w 1304925"/>
                  <a:gd name="connsiteY1-36" fmla="*/ 209658 h 240768"/>
                  <a:gd name="connsiteX2-37" fmla="*/ 885825 w 1304925"/>
                  <a:gd name="connsiteY2-38" fmla="*/ 9633 h 240768"/>
                  <a:gd name="connsiteX3-39" fmla="*/ 1304925 w 1304925"/>
                  <a:gd name="connsiteY3-40" fmla="*/ 104883 h 240768"/>
                  <a:gd name="connsiteX0-41" fmla="*/ 0 w 1304925"/>
                  <a:gd name="connsiteY0-42" fmla="*/ 122843 h 249203"/>
                  <a:gd name="connsiteX1-43" fmla="*/ 466725 w 1304925"/>
                  <a:gd name="connsiteY1-44" fmla="*/ 218093 h 249203"/>
                  <a:gd name="connsiteX2-45" fmla="*/ 885825 w 1304925"/>
                  <a:gd name="connsiteY2-46" fmla="*/ 18068 h 249203"/>
                  <a:gd name="connsiteX3-47" fmla="*/ 1304925 w 1304925"/>
                  <a:gd name="connsiteY3-48" fmla="*/ 113318 h 249203"/>
                  <a:gd name="connsiteX0-49" fmla="*/ 0 w 1304925"/>
                  <a:gd name="connsiteY0-50" fmla="*/ 114409 h 240771"/>
                  <a:gd name="connsiteX1-51" fmla="*/ 572398 w 1304925"/>
                  <a:gd name="connsiteY1-52" fmla="*/ 209660 h 240771"/>
                  <a:gd name="connsiteX2-53" fmla="*/ 885825 w 1304925"/>
                  <a:gd name="connsiteY2-54" fmla="*/ 9634 h 240771"/>
                  <a:gd name="connsiteX3-55" fmla="*/ 1304925 w 1304925"/>
                  <a:gd name="connsiteY3-56" fmla="*/ 104884 h 24077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304925" h="240771">
                    <a:moveTo>
                      <a:pt x="0" y="114409"/>
                    </a:moveTo>
                    <a:cubicBezTo>
                      <a:pt x="169069" y="213627"/>
                      <a:pt x="443811" y="284272"/>
                      <a:pt x="572398" y="209660"/>
                    </a:cubicBezTo>
                    <a:cubicBezTo>
                      <a:pt x="700985" y="135048"/>
                      <a:pt x="763737" y="27097"/>
                      <a:pt x="885825" y="9634"/>
                    </a:cubicBezTo>
                    <a:cubicBezTo>
                      <a:pt x="1007913" y="-7829"/>
                      <a:pt x="1137444" y="-14179"/>
                      <a:pt x="1304925" y="104884"/>
                    </a:cubicBezTo>
                  </a:path>
                </a:pathLst>
              </a:custGeom>
              <a:no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任意多边形: 形状 8"/>
              <p:cNvSpPr/>
              <p:nvPr>
                <p:custDataLst>
                  <p:tags r:id="rId10"/>
                </p:custDataLst>
              </p:nvPr>
            </p:nvSpPr>
            <p:spPr>
              <a:xfrm>
                <a:off x="7144995" y="1019177"/>
                <a:ext cx="823348" cy="156446"/>
              </a:xfrm>
              <a:custGeom>
                <a:avLst/>
                <a:gdLst>
                  <a:gd name="connsiteX0" fmla="*/ 0 w 1390650"/>
                  <a:gd name="connsiteY0" fmla="*/ 111226 h 294212"/>
                  <a:gd name="connsiteX1" fmla="*/ 485775 w 1390650"/>
                  <a:gd name="connsiteY1" fmla="*/ 292201 h 294212"/>
                  <a:gd name="connsiteX2" fmla="*/ 885825 w 1390650"/>
                  <a:gd name="connsiteY2" fmla="*/ 6451 h 294212"/>
                  <a:gd name="connsiteX3" fmla="*/ 1390650 w 1390650"/>
                  <a:gd name="connsiteY3" fmla="*/ 120751 h 294212"/>
                  <a:gd name="connsiteX0-1" fmla="*/ 0 w 1390650"/>
                  <a:gd name="connsiteY0-2" fmla="*/ 106979 h 208700"/>
                  <a:gd name="connsiteX1-3" fmla="*/ 466725 w 1390650"/>
                  <a:gd name="connsiteY1-4" fmla="*/ 202229 h 208700"/>
                  <a:gd name="connsiteX2-5" fmla="*/ 885825 w 1390650"/>
                  <a:gd name="connsiteY2-6" fmla="*/ 2204 h 208700"/>
                  <a:gd name="connsiteX3-7" fmla="*/ 1390650 w 1390650"/>
                  <a:gd name="connsiteY3-8" fmla="*/ 116504 h 208700"/>
                  <a:gd name="connsiteX0-9" fmla="*/ 0 w 1390650"/>
                  <a:gd name="connsiteY0-10" fmla="*/ 106979 h 233339"/>
                  <a:gd name="connsiteX1-11" fmla="*/ 466725 w 1390650"/>
                  <a:gd name="connsiteY1-12" fmla="*/ 202229 h 233339"/>
                  <a:gd name="connsiteX2-13" fmla="*/ 885825 w 1390650"/>
                  <a:gd name="connsiteY2-14" fmla="*/ 2204 h 233339"/>
                  <a:gd name="connsiteX3-15" fmla="*/ 1390650 w 1390650"/>
                  <a:gd name="connsiteY3-16" fmla="*/ 116504 h 233339"/>
                  <a:gd name="connsiteX0-17" fmla="*/ 0 w 1314450"/>
                  <a:gd name="connsiteY0-18" fmla="*/ 105543 h 231903"/>
                  <a:gd name="connsiteX1-19" fmla="*/ 466725 w 1314450"/>
                  <a:gd name="connsiteY1-20" fmla="*/ 200793 h 231903"/>
                  <a:gd name="connsiteX2-21" fmla="*/ 885825 w 1314450"/>
                  <a:gd name="connsiteY2-22" fmla="*/ 768 h 231903"/>
                  <a:gd name="connsiteX3-23" fmla="*/ 1314450 w 1314450"/>
                  <a:gd name="connsiteY3-24" fmla="*/ 143643 h 231903"/>
                  <a:gd name="connsiteX0-25" fmla="*/ 0 w 1304925"/>
                  <a:gd name="connsiteY0-26" fmla="*/ 108767 h 235127"/>
                  <a:gd name="connsiteX1-27" fmla="*/ 466725 w 1304925"/>
                  <a:gd name="connsiteY1-28" fmla="*/ 204017 h 235127"/>
                  <a:gd name="connsiteX2-29" fmla="*/ 885825 w 1304925"/>
                  <a:gd name="connsiteY2-30" fmla="*/ 3992 h 235127"/>
                  <a:gd name="connsiteX3-31" fmla="*/ 1304925 w 1304925"/>
                  <a:gd name="connsiteY3-32" fmla="*/ 99242 h 235127"/>
                  <a:gd name="connsiteX0-33" fmla="*/ 0 w 1304925"/>
                  <a:gd name="connsiteY0-34" fmla="*/ 114408 h 240768"/>
                  <a:gd name="connsiteX1-35" fmla="*/ 466725 w 1304925"/>
                  <a:gd name="connsiteY1-36" fmla="*/ 209658 h 240768"/>
                  <a:gd name="connsiteX2-37" fmla="*/ 885825 w 1304925"/>
                  <a:gd name="connsiteY2-38" fmla="*/ 9633 h 240768"/>
                  <a:gd name="connsiteX3-39" fmla="*/ 1304925 w 1304925"/>
                  <a:gd name="connsiteY3-40" fmla="*/ 104883 h 240768"/>
                  <a:gd name="connsiteX0-41" fmla="*/ 0 w 1304925"/>
                  <a:gd name="connsiteY0-42" fmla="*/ 122843 h 249203"/>
                  <a:gd name="connsiteX1-43" fmla="*/ 466725 w 1304925"/>
                  <a:gd name="connsiteY1-44" fmla="*/ 218093 h 249203"/>
                  <a:gd name="connsiteX2-45" fmla="*/ 885825 w 1304925"/>
                  <a:gd name="connsiteY2-46" fmla="*/ 18068 h 249203"/>
                  <a:gd name="connsiteX3-47" fmla="*/ 1304925 w 1304925"/>
                  <a:gd name="connsiteY3-48" fmla="*/ 113318 h 249203"/>
                  <a:gd name="connsiteX0-49" fmla="*/ 0 w 1304925"/>
                  <a:gd name="connsiteY0-50" fmla="*/ 114409 h 240771"/>
                  <a:gd name="connsiteX1-51" fmla="*/ 572398 w 1304925"/>
                  <a:gd name="connsiteY1-52" fmla="*/ 209660 h 240771"/>
                  <a:gd name="connsiteX2-53" fmla="*/ 885825 w 1304925"/>
                  <a:gd name="connsiteY2-54" fmla="*/ 9634 h 240771"/>
                  <a:gd name="connsiteX3-55" fmla="*/ 1304925 w 1304925"/>
                  <a:gd name="connsiteY3-56" fmla="*/ 104884 h 24077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304925" h="240771">
                    <a:moveTo>
                      <a:pt x="0" y="114409"/>
                    </a:moveTo>
                    <a:cubicBezTo>
                      <a:pt x="169069" y="213627"/>
                      <a:pt x="443811" y="284272"/>
                      <a:pt x="572398" y="209660"/>
                    </a:cubicBezTo>
                    <a:cubicBezTo>
                      <a:pt x="700985" y="135048"/>
                      <a:pt x="763737" y="27097"/>
                      <a:pt x="885825" y="9634"/>
                    </a:cubicBezTo>
                    <a:cubicBezTo>
                      <a:pt x="1007913" y="-7829"/>
                      <a:pt x="1137444" y="-14179"/>
                      <a:pt x="1304925" y="104884"/>
                    </a:cubicBezTo>
                  </a:path>
                </a:pathLst>
              </a:custGeom>
              <a:no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任意多边形: 形状 9"/>
              <p:cNvSpPr/>
              <p:nvPr>
                <p:custDataLst>
                  <p:tags r:id="rId11"/>
                </p:custDataLst>
              </p:nvPr>
            </p:nvSpPr>
            <p:spPr>
              <a:xfrm>
                <a:off x="7144995" y="1185150"/>
                <a:ext cx="823348" cy="156446"/>
              </a:xfrm>
              <a:custGeom>
                <a:avLst/>
                <a:gdLst>
                  <a:gd name="connsiteX0" fmla="*/ 0 w 1390650"/>
                  <a:gd name="connsiteY0" fmla="*/ 111226 h 294212"/>
                  <a:gd name="connsiteX1" fmla="*/ 485775 w 1390650"/>
                  <a:gd name="connsiteY1" fmla="*/ 292201 h 294212"/>
                  <a:gd name="connsiteX2" fmla="*/ 885825 w 1390650"/>
                  <a:gd name="connsiteY2" fmla="*/ 6451 h 294212"/>
                  <a:gd name="connsiteX3" fmla="*/ 1390650 w 1390650"/>
                  <a:gd name="connsiteY3" fmla="*/ 120751 h 294212"/>
                  <a:gd name="connsiteX0-1" fmla="*/ 0 w 1390650"/>
                  <a:gd name="connsiteY0-2" fmla="*/ 106979 h 208700"/>
                  <a:gd name="connsiteX1-3" fmla="*/ 466725 w 1390650"/>
                  <a:gd name="connsiteY1-4" fmla="*/ 202229 h 208700"/>
                  <a:gd name="connsiteX2-5" fmla="*/ 885825 w 1390650"/>
                  <a:gd name="connsiteY2-6" fmla="*/ 2204 h 208700"/>
                  <a:gd name="connsiteX3-7" fmla="*/ 1390650 w 1390650"/>
                  <a:gd name="connsiteY3-8" fmla="*/ 116504 h 208700"/>
                  <a:gd name="connsiteX0-9" fmla="*/ 0 w 1390650"/>
                  <a:gd name="connsiteY0-10" fmla="*/ 106979 h 233339"/>
                  <a:gd name="connsiteX1-11" fmla="*/ 466725 w 1390650"/>
                  <a:gd name="connsiteY1-12" fmla="*/ 202229 h 233339"/>
                  <a:gd name="connsiteX2-13" fmla="*/ 885825 w 1390650"/>
                  <a:gd name="connsiteY2-14" fmla="*/ 2204 h 233339"/>
                  <a:gd name="connsiteX3-15" fmla="*/ 1390650 w 1390650"/>
                  <a:gd name="connsiteY3-16" fmla="*/ 116504 h 233339"/>
                  <a:gd name="connsiteX0-17" fmla="*/ 0 w 1314450"/>
                  <a:gd name="connsiteY0-18" fmla="*/ 105543 h 231903"/>
                  <a:gd name="connsiteX1-19" fmla="*/ 466725 w 1314450"/>
                  <a:gd name="connsiteY1-20" fmla="*/ 200793 h 231903"/>
                  <a:gd name="connsiteX2-21" fmla="*/ 885825 w 1314450"/>
                  <a:gd name="connsiteY2-22" fmla="*/ 768 h 231903"/>
                  <a:gd name="connsiteX3-23" fmla="*/ 1314450 w 1314450"/>
                  <a:gd name="connsiteY3-24" fmla="*/ 143643 h 231903"/>
                  <a:gd name="connsiteX0-25" fmla="*/ 0 w 1304925"/>
                  <a:gd name="connsiteY0-26" fmla="*/ 108767 h 235127"/>
                  <a:gd name="connsiteX1-27" fmla="*/ 466725 w 1304925"/>
                  <a:gd name="connsiteY1-28" fmla="*/ 204017 h 235127"/>
                  <a:gd name="connsiteX2-29" fmla="*/ 885825 w 1304925"/>
                  <a:gd name="connsiteY2-30" fmla="*/ 3992 h 235127"/>
                  <a:gd name="connsiteX3-31" fmla="*/ 1304925 w 1304925"/>
                  <a:gd name="connsiteY3-32" fmla="*/ 99242 h 235127"/>
                  <a:gd name="connsiteX0-33" fmla="*/ 0 w 1304925"/>
                  <a:gd name="connsiteY0-34" fmla="*/ 114408 h 240768"/>
                  <a:gd name="connsiteX1-35" fmla="*/ 466725 w 1304925"/>
                  <a:gd name="connsiteY1-36" fmla="*/ 209658 h 240768"/>
                  <a:gd name="connsiteX2-37" fmla="*/ 885825 w 1304925"/>
                  <a:gd name="connsiteY2-38" fmla="*/ 9633 h 240768"/>
                  <a:gd name="connsiteX3-39" fmla="*/ 1304925 w 1304925"/>
                  <a:gd name="connsiteY3-40" fmla="*/ 104883 h 240768"/>
                  <a:gd name="connsiteX0-41" fmla="*/ 0 w 1304925"/>
                  <a:gd name="connsiteY0-42" fmla="*/ 122843 h 249203"/>
                  <a:gd name="connsiteX1-43" fmla="*/ 466725 w 1304925"/>
                  <a:gd name="connsiteY1-44" fmla="*/ 218093 h 249203"/>
                  <a:gd name="connsiteX2-45" fmla="*/ 885825 w 1304925"/>
                  <a:gd name="connsiteY2-46" fmla="*/ 18068 h 249203"/>
                  <a:gd name="connsiteX3-47" fmla="*/ 1304925 w 1304925"/>
                  <a:gd name="connsiteY3-48" fmla="*/ 113318 h 249203"/>
                  <a:gd name="connsiteX0-49" fmla="*/ 0 w 1304925"/>
                  <a:gd name="connsiteY0-50" fmla="*/ 114409 h 240771"/>
                  <a:gd name="connsiteX1-51" fmla="*/ 572398 w 1304925"/>
                  <a:gd name="connsiteY1-52" fmla="*/ 209660 h 240771"/>
                  <a:gd name="connsiteX2-53" fmla="*/ 885825 w 1304925"/>
                  <a:gd name="connsiteY2-54" fmla="*/ 9634 h 240771"/>
                  <a:gd name="connsiteX3-55" fmla="*/ 1304925 w 1304925"/>
                  <a:gd name="connsiteY3-56" fmla="*/ 104884 h 24077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304925" h="240771">
                    <a:moveTo>
                      <a:pt x="0" y="114409"/>
                    </a:moveTo>
                    <a:cubicBezTo>
                      <a:pt x="169069" y="213627"/>
                      <a:pt x="443811" y="284272"/>
                      <a:pt x="572398" y="209660"/>
                    </a:cubicBezTo>
                    <a:cubicBezTo>
                      <a:pt x="700985" y="135048"/>
                      <a:pt x="763737" y="27097"/>
                      <a:pt x="885825" y="9634"/>
                    </a:cubicBezTo>
                    <a:cubicBezTo>
                      <a:pt x="1007913" y="-7829"/>
                      <a:pt x="1137444" y="-14179"/>
                      <a:pt x="1304925" y="104884"/>
                    </a:cubicBezTo>
                  </a:path>
                </a:pathLst>
              </a:custGeom>
              <a:no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 userDrawn="1">
            <p:custDataLst>
              <p:tags r:id="rId1"/>
            </p:custDataLst>
          </p:nvPr>
        </p:nvGrpSpPr>
        <p:grpSpPr>
          <a:xfrm>
            <a:off x="0" y="126593"/>
            <a:ext cx="12192000" cy="6638049"/>
            <a:chOff x="0" y="126593"/>
            <a:chExt cx="12192000" cy="6638049"/>
          </a:xfrm>
        </p:grpSpPr>
        <p:pic>
          <p:nvPicPr>
            <p:cNvPr id="18" name="图片 17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 rotWithShape="1">
            <a:blip r:embed="rId15"/>
            <a:srcRect/>
            <a:stretch>
              <a:fillRect/>
            </a:stretch>
          </p:blipFill>
          <p:spPr>
            <a:xfrm flipH="1">
              <a:off x="11319510" y="6052807"/>
              <a:ext cx="872490" cy="711835"/>
            </a:xfrm>
            <a:prstGeom prst="rect">
              <a:avLst/>
            </a:prstGeom>
          </p:spPr>
        </p:pic>
        <p:grpSp>
          <p:nvGrpSpPr>
            <p:cNvPr id="19" name="组合 18"/>
            <p:cNvGrpSpPr/>
            <p:nvPr userDrawn="1"/>
          </p:nvGrpSpPr>
          <p:grpSpPr>
            <a:xfrm>
              <a:off x="0" y="126593"/>
              <a:ext cx="594751" cy="316641"/>
              <a:chOff x="7144995" y="862731"/>
              <a:chExt cx="823348" cy="478865"/>
            </a:xfrm>
          </p:grpSpPr>
          <p:sp>
            <p:nvSpPr>
              <p:cNvPr id="20" name="任意多边形: 形状 7"/>
              <p:cNvSpPr/>
              <p:nvPr>
                <p:custDataLst>
                  <p:tags r:id="rId11"/>
                </p:custDataLst>
              </p:nvPr>
            </p:nvSpPr>
            <p:spPr>
              <a:xfrm>
                <a:off x="7144995" y="862731"/>
                <a:ext cx="823348" cy="156446"/>
              </a:xfrm>
              <a:custGeom>
                <a:avLst/>
                <a:gdLst>
                  <a:gd name="connsiteX0" fmla="*/ 0 w 1390650"/>
                  <a:gd name="connsiteY0" fmla="*/ 111226 h 294212"/>
                  <a:gd name="connsiteX1" fmla="*/ 485775 w 1390650"/>
                  <a:gd name="connsiteY1" fmla="*/ 292201 h 294212"/>
                  <a:gd name="connsiteX2" fmla="*/ 885825 w 1390650"/>
                  <a:gd name="connsiteY2" fmla="*/ 6451 h 294212"/>
                  <a:gd name="connsiteX3" fmla="*/ 1390650 w 1390650"/>
                  <a:gd name="connsiteY3" fmla="*/ 120751 h 294212"/>
                  <a:gd name="connsiteX0-1" fmla="*/ 0 w 1390650"/>
                  <a:gd name="connsiteY0-2" fmla="*/ 106979 h 208700"/>
                  <a:gd name="connsiteX1-3" fmla="*/ 466725 w 1390650"/>
                  <a:gd name="connsiteY1-4" fmla="*/ 202229 h 208700"/>
                  <a:gd name="connsiteX2-5" fmla="*/ 885825 w 1390650"/>
                  <a:gd name="connsiteY2-6" fmla="*/ 2204 h 208700"/>
                  <a:gd name="connsiteX3-7" fmla="*/ 1390650 w 1390650"/>
                  <a:gd name="connsiteY3-8" fmla="*/ 116504 h 208700"/>
                  <a:gd name="connsiteX0-9" fmla="*/ 0 w 1390650"/>
                  <a:gd name="connsiteY0-10" fmla="*/ 106979 h 233339"/>
                  <a:gd name="connsiteX1-11" fmla="*/ 466725 w 1390650"/>
                  <a:gd name="connsiteY1-12" fmla="*/ 202229 h 233339"/>
                  <a:gd name="connsiteX2-13" fmla="*/ 885825 w 1390650"/>
                  <a:gd name="connsiteY2-14" fmla="*/ 2204 h 233339"/>
                  <a:gd name="connsiteX3-15" fmla="*/ 1390650 w 1390650"/>
                  <a:gd name="connsiteY3-16" fmla="*/ 116504 h 233339"/>
                  <a:gd name="connsiteX0-17" fmla="*/ 0 w 1314450"/>
                  <a:gd name="connsiteY0-18" fmla="*/ 105543 h 231903"/>
                  <a:gd name="connsiteX1-19" fmla="*/ 466725 w 1314450"/>
                  <a:gd name="connsiteY1-20" fmla="*/ 200793 h 231903"/>
                  <a:gd name="connsiteX2-21" fmla="*/ 885825 w 1314450"/>
                  <a:gd name="connsiteY2-22" fmla="*/ 768 h 231903"/>
                  <a:gd name="connsiteX3-23" fmla="*/ 1314450 w 1314450"/>
                  <a:gd name="connsiteY3-24" fmla="*/ 143643 h 231903"/>
                  <a:gd name="connsiteX0-25" fmla="*/ 0 w 1304925"/>
                  <a:gd name="connsiteY0-26" fmla="*/ 108767 h 235127"/>
                  <a:gd name="connsiteX1-27" fmla="*/ 466725 w 1304925"/>
                  <a:gd name="connsiteY1-28" fmla="*/ 204017 h 235127"/>
                  <a:gd name="connsiteX2-29" fmla="*/ 885825 w 1304925"/>
                  <a:gd name="connsiteY2-30" fmla="*/ 3992 h 235127"/>
                  <a:gd name="connsiteX3-31" fmla="*/ 1304925 w 1304925"/>
                  <a:gd name="connsiteY3-32" fmla="*/ 99242 h 235127"/>
                  <a:gd name="connsiteX0-33" fmla="*/ 0 w 1304925"/>
                  <a:gd name="connsiteY0-34" fmla="*/ 114408 h 240768"/>
                  <a:gd name="connsiteX1-35" fmla="*/ 466725 w 1304925"/>
                  <a:gd name="connsiteY1-36" fmla="*/ 209658 h 240768"/>
                  <a:gd name="connsiteX2-37" fmla="*/ 885825 w 1304925"/>
                  <a:gd name="connsiteY2-38" fmla="*/ 9633 h 240768"/>
                  <a:gd name="connsiteX3-39" fmla="*/ 1304925 w 1304925"/>
                  <a:gd name="connsiteY3-40" fmla="*/ 104883 h 240768"/>
                  <a:gd name="connsiteX0-41" fmla="*/ 0 w 1304925"/>
                  <a:gd name="connsiteY0-42" fmla="*/ 122843 h 249203"/>
                  <a:gd name="connsiteX1-43" fmla="*/ 466725 w 1304925"/>
                  <a:gd name="connsiteY1-44" fmla="*/ 218093 h 249203"/>
                  <a:gd name="connsiteX2-45" fmla="*/ 885825 w 1304925"/>
                  <a:gd name="connsiteY2-46" fmla="*/ 18068 h 249203"/>
                  <a:gd name="connsiteX3-47" fmla="*/ 1304925 w 1304925"/>
                  <a:gd name="connsiteY3-48" fmla="*/ 113318 h 249203"/>
                  <a:gd name="connsiteX0-49" fmla="*/ 0 w 1304925"/>
                  <a:gd name="connsiteY0-50" fmla="*/ 114409 h 240771"/>
                  <a:gd name="connsiteX1-51" fmla="*/ 572398 w 1304925"/>
                  <a:gd name="connsiteY1-52" fmla="*/ 209660 h 240771"/>
                  <a:gd name="connsiteX2-53" fmla="*/ 885825 w 1304925"/>
                  <a:gd name="connsiteY2-54" fmla="*/ 9634 h 240771"/>
                  <a:gd name="connsiteX3-55" fmla="*/ 1304925 w 1304925"/>
                  <a:gd name="connsiteY3-56" fmla="*/ 104884 h 24077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304925" h="240771">
                    <a:moveTo>
                      <a:pt x="0" y="114409"/>
                    </a:moveTo>
                    <a:cubicBezTo>
                      <a:pt x="169069" y="213627"/>
                      <a:pt x="443811" y="284272"/>
                      <a:pt x="572398" y="209660"/>
                    </a:cubicBezTo>
                    <a:cubicBezTo>
                      <a:pt x="700985" y="135048"/>
                      <a:pt x="763737" y="27097"/>
                      <a:pt x="885825" y="9634"/>
                    </a:cubicBezTo>
                    <a:cubicBezTo>
                      <a:pt x="1007913" y="-7829"/>
                      <a:pt x="1137444" y="-14179"/>
                      <a:pt x="1304925" y="104884"/>
                    </a:cubicBezTo>
                  </a:path>
                </a:pathLst>
              </a:custGeom>
              <a:no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任意多边形: 形状 8"/>
              <p:cNvSpPr/>
              <p:nvPr>
                <p:custDataLst>
                  <p:tags r:id="rId12"/>
                </p:custDataLst>
              </p:nvPr>
            </p:nvSpPr>
            <p:spPr>
              <a:xfrm>
                <a:off x="7144995" y="1019177"/>
                <a:ext cx="823348" cy="156446"/>
              </a:xfrm>
              <a:custGeom>
                <a:avLst/>
                <a:gdLst>
                  <a:gd name="connsiteX0" fmla="*/ 0 w 1390650"/>
                  <a:gd name="connsiteY0" fmla="*/ 111226 h 294212"/>
                  <a:gd name="connsiteX1" fmla="*/ 485775 w 1390650"/>
                  <a:gd name="connsiteY1" fmla="*/ 292201 h 294212"/>
                  <a:gd name="connsiteX2" fmla="*/ 885825 w 1390650"/>
                  <a:gd name="connsiteY2" fmla="*/ 6451 h 294212"/>
                  <a:gd name="connsiteX3" fmla="*/ 1390650 w 1390650"/>
                  <a:gd name="connsiteY3" fmla="*/ 120751 h 294212"/>
                  <a:gd name="connsiteX0-1" fmla="*/ 0 w 1390650"/>
                  <a:gd name="connsiteY0-2" fmla="*/ 106979 h 208700"/>
                  <a:gd name="connsiteX1-3" fmla="*/ 466725 w 1390650"/>
                  <a:gd name="connsiteY1-4" fmla="*/ 202229 h 208700"/>
                  <a:gd name="connsiteX2-5" fmla="*/ 885825 w 1390650"/>
                  <a:gd name="connsiteY2-6" fmla="*/ 2204 h 208700"/>
                  <a:gd name="connsiteX3-7" fmla="*/ 1390650 w 1390650"/>
                  <a:gd name="connsiteY3-8" fmla="*/ 116504 h 208700"/>
                  <a:gd name="connsiteX0-9" fmla="*/ 0 w 1390650"/>
                  <a:gd name="connsiteY0-10" fmla="*/ 106979 h 233339"/>
                  <a:gd name="connsiteX1-11" fmla="*/ 466725 w 1390650"/>
                  <a:gd name="connsiteY1-12" fmla="*/ 202229 h 233339"/>
                  <a:gd name="connsiteX2-13" fmla="*/ 885825 w 1390650"/>
                  <a:gd name="connsiteY2-14" fmla="*/ 2204 h 233339"/>
                  <a:gd name="connsiteX3-15" fmla="*/ 1390650 w 1390650"/>
                  <a:gd name="connsiteY3-16" fmla="*/ 116504 h 233339"/>
                  <a:gd name="connsiteX0-17" fmla="*/ 0 w 1314450"/>
                  <a:gd name="connsiteY0-18" fmla="*/ 105543 h 231903"/>
                  <a:gd name="connsiteX1-19" fmla="*/ 466725 w 1314450"/>
                  <a:gd name="connsiteY1-20" fmla="*/ 200793 h 231903"/>
                  <a:gd name="connsiteX2-21" fmla="*/ 885825 w 1314450"/>
                  <a:gd name="connsiteY2-22" fmla="*/ 768 h 231903"/>
                  <a:gd name="connsiteX3-23" fmla="*/ 1314450 w 1314450"/>
                  <a:gd name="connsiteY3-24" fmla="*/ 143643 h 231903"/>
                  <a:gd name="connsiteX0-25" fmla="*/ 0 w 1304925"/>
                  <a:gd name="connsiteY0-26" fmla="*/ 108767 h 235127"/>
                  <a:gd name="connsiteX1-27" fmla="*/ 466725 w 1304925"/>
                  <a:gd name="connsiteY1-28" fmla="*/ 204017 h 235127"/>
                  <a:gd name="connsiteX2-29" fmla="*/ 885825 w 1304925"/>
                  <a:gd name="connsiteY2-30" fmla="*/ 3992 h 235127"/>
                  <a:gd name="connsiteX3-31" fmla="*/ 1304925 w 1304925"/>
                  <a:gd name="connsiteY3-32" fmla="*/ 99242 h 235127"/>
                  <a:gd name="connsiteX0-33" fmla="*/ 0 w 1304925"/>
                  <a:gd name="connsiteY0-34" fmla="*/ 114408 h 240768"/>
                  <a:gd name="connsiteX1-35" fmla="*/ 466725 w 1304925"/>
                  <a:gd name="connsiteY1-36" fmla="*/ 209658 h 240768"/>
                  <a:gd name="connsiteX2-37" fmla="*/ 885825 w 1304925"/>
                  <a:gd name="connsiteY2-38" fmla="*/ 9633 h 240768"/>
                  <a:gd name="connsiteX3-39" fmla="*/ 1304925 w 1304925"/>
                  <a:gd name="connsiteY3-40" fmla="*/ 104883 h 240768"/>
                  <a:gd name="connsiteX0-41" fmla="*/ 0 w 1304925"/>
                  <a:gd name="connsiteY0-42" fmla="*/ 122843 h 249203"/>
                  <a:gd name="connsiteX1-43" fmla="*/ 466725 w 1304925"/>
                  <a:gd name="connsiteY1-44" fmla="*/ 218093 h 249203"/>
                  <a:gd name="connsiteX2-45" fmla="*/ 885825 w 1304925"/>
                  <a:gd name="connsiteY2-46" fmla="*/ 18068 h 249203"/>
                  <a:gd name="connsiteX3-47" fmla="*/ 1304925 w 1304925"/>
                  <a:gd name="connsiteY3-48" fmla="*/ 113318 h 249203"/>
                  <a:gd name="connsiteX0-49" fmla="*/ 0 w 1304925"/>
                  <a:gd name="connsiteY0-50" fmla="*/ 114409 h 240771"/>
                  <a:gd name="connsiteX1-51" fmla="*/ 572398 w 1304925"/>
                  <a:gd name="connsiteY1-52" fmla="*/ 209660 h 240771"/>
                  <a:gd name="connsiteX2-53" fmla="*/ 885825 w 1304925"/>
                  <a:gd name="connsiteY2-54" fmla="*/ 9634 h 240771"/>
                  <a:gd name="connsiteX3-55" fmla="*/ 1304925 w 1304925"/>
                  <a:gd name="connsiteY3-56" fmla="*/ 104884 h 24077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304925" h="240771">
                    <a:moveTo>
                      <a:pt x="0" y="114409"/>
                    </a:moveTo>
                    <a:cubicBezTo>
                      <a:pt x="169069" y="213627"/>
                      <a:pt x="443811" y="284272"/>
                      <a:pt x="572398" y="209660"/>
                    </a:cubicBezTo>
                    <a:cubicBezTo>
                      <a:pt x="700985" y="135048"/>
                      <a:pt x="763737" y="27097"/>
                      <a:pt x="885825" y="9634"/>
                    </a:cubicBezTo>
                    <a:cubicBezTo>
                      <a:pt x="1007913" y="-7829"/>
                      <a:pt x="1137444" y="-14179"/>
                      <a:pt x="1304925" y="104884"/>
                    </a:cubicBezTo>
                  </a:path>
                </a:pathLst>
              </a:custGeom>
              <a:no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任意多边形: 形状 9"/>
              <p:cNvSpPr/>
              <p:nvPr>
                <p:custDataLst>
                  <p:tags r:id="rId13"/>
                </p:custDataLst>
              </p:nvPr>
            </p:nvSpPr>
            <p:spPr>
              <a:xfrm>
                <a:off x="7144995" y="1185150"/>
                <a:ext cx="823348" cy="156446"/>
              </a:xfrm>
              <a:custGeom>
                <a:avLst/>
                <a:gdLst>
                  <a:gd name="connsiteX0" fmla="*/ 0 w 1390650"/>
                  <a:gd name="connsiteY0" fmla="*/ 111226 h 294212"/>
                  <a:gd name="connsiteX1" fmla="*/ 485775 w 1390650"/>
                  <a:gd name="connsiteY1" fmla="*/ 292201 h 294212"/>
                  <a:gd name="connsiteX2" fmla="*/ 885825 w 1390650"/>
                  <a:gd name="connsiteY2" fmla="*/ 6451 h 294212"/>
                  <a:gd name="connsiteX3" fmla="*/ 1390650 w 1390650"/>
                  <a:gd name="connsiteY3" fmla="*/ 120751 h 294212"/>
                  <a:gd name="connsiteX0-1" fmla="*/ 0 w 1390650"/>
                  <a:gd name="connsiteY0-2" fmla="*/ 106979 h 208700"/>
                  <a:gd name="connsiteX1-3" fmla="*/ 466725 w 1390650"/>
                  <a:gd name="connsiteY1-4" fmla="*/ 202229 h 208700"/>
                  <a:gd name="connsiteX2-5" fmla="*/ 885825 w 1390650"/>
                  <a:gd name="connsiteY2-6" fmla="*/ 2204 h 208700"/>
                  <a:gd name="connsiteX3-7" fmla="*/ 1390650 w 1390650"/>
                  <a:gd name="connsiteY3-8" fmla="*/ 116504 h 208700"/>
                  <a:gd name="connsiteX0-9" fmla="*/ 0 w 1390650"/>
                  <a:gd name="connsiteY0-10" fmla="*/ 106979 h 233339"/>
                  <a:gd name="connsiteX1-11" fmla="*/ 466725 w 1390650"/>
                  <a:gd name="connsiteY1-12" fmla="*/ 202229 h 233339"/>
                  <a:gd name="connsiteX2-13" fmla="*/ 885825 w 1390650"/>
                  <a:gd name="connsiteY2-14" fmla="*/ 2204 h 233339"/>
                  <a:gd name="connsiteX3-15" fmla="*/ 1390650 w 1390650"/>
                  <a:gd name="connsiteY3-16" fmla="*/ 116504 h 233339"/>
                  <a:gd name="connsiteX0-17" fmla="*/ 0 w 1314450"/>
                  <a:gd name="connsiteY0-18" fmla="*/ 105543 h 231903"/>
                  <a:gd name="connsiteX1-19" fmla="*/ 466725 w 1314450"/>
                  <a:gd name="connsiteY1-20" fmla="*/ 200793 h 231903"/>
                  <a:gd name="connsiteX2-21" fmla="*/ 885825 w 1314450"/>
                  <a:gd name="connsiteY2-22" fmla="*/ 768 h 231903"/>
                  <a:gd name="connsiteX3-23" fmla="*/ 1314450 w 1314450"/>
                  <a:gd name="connsiteY3-24" fmla="*/ 143643 h 231903"/>
                  <a:gd name="connsiteX0-25" fmla="*/ 0 w 1304925"/>
                  <a:gd name="connsiteY0-26" fmla="*/ 108767 h 235127"/>
                  <a:gd name="connsiteX1-27" fmla="*/ 466725 w 1304925"/>
                  <a:gd name="connsiteY1-28" fmla="*/ 204017 h 235127"/>
                  <a:gd name="connsiteX2-29" fmla="*/ 885825 w 1304925"/>
                  <a:gd name="connsiteY2-30" fmla="*/ 3992 h 235127"/>
                  <a:gd name="connsiteX3-31" fmla="*/ 1304925 w 1304925"/>
                  <a:gd name="connsiteY3-32" fmla="*/ 99242 h 235127"/>
                  <a:gd name="connsiteX0-33" fmla="*/ 0 w 1304925"/>
                  <a:gd name="connsiteY0-34" fmla="*/ 114408 h 240768"/>
                  <a:gd name="connsiteX1-35" fmla="*/ 466725 w 1304925"/>
                  <a:gd name="connsiteY1-36" fmla="*/ 209658 h 240768"/>
                  <a:gd name="connsiteX2-37" fmla="*/ 885825 w 1304925"/>
                  <a:gd name="connsiteY2-38" fmla="*/ 9633 h 240768"/>
                  <a:gd name="connsiteX3-39" fmla="*/ 1304925 w 1304925"/>
                  <a:gd name="connsiteY3-40" fmla="*/ 104883 h 240768"/>
                  <a:gd name="connsiteX0-41" fmla="*/ 0 w 1304925"/>
                  <a:gd name="connsiteY0-42" fmla="*/ 122843 h 249203"/>
                  <a:gd name="connsiteX1-43" fmla="*/ 466725 w 1304925"/>
                  <a:gd name="connsiteY1-44" fmla="*/ 218093 h 249203"/>
                  <a:gd name="connsiteX2-45" fmla="*/ 885825 w 1304925"/>
                  <a:gd name="connsiteY2-46" fmla="*/ 18068 h 249203"/>
                  <a:gd name="connsiteX3-47" fmla="*/ 1304925 w 1304925"/>
                  <a:gd name="connsiteY3-48" fmla="*/ 113318 h 249203"/>
                  <a:gd name="connsiteX0-49" fmla="*/ 0 w 1304925"/>
                  <a:gd name="connsiteY0-50" fmla="*/ 114409 h 240771"/>
                  <a:gd name="connsiteX1-51" fmla="*/ 572398 w 1304925"/>
                  <a:gd name="connsiteY1-52" fmla="*/ 209660 h 240771"/>
                  <a:gd name="connsiteX2-53" fmla="*/ 885825 w 1304925"/>
                  <a:gd name="connsiteY2-54" fmla="*/ 9634 h 240771"/>
                  <a:gd name="connsiteX3-55" fmla="*/ 1304925 w 1304925"/>
                  <a:gd name="connsiteY3-56" fmla="*/ 104884 h 24077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304925" h="240771">
                    <a:moveTo>
                      <a:pt x="0" y="114409"/>
                    </a:moveTo>
                    <a:cubicBezTo>
                      <a:pt x="169069" y="213627"/>
                      <a:pt x="443811" y="284272"/>
                      <a:pt x="572398" y="209660"/>
                    </a:cubicBezTo>
                    <a:cubicBezTo>
                      <a:pt x="700985" y="135048"/>
                      <a:pt x="763737" y="27097"/>
                      <a:pt x="885825" y="9634"/>
                    </a:cubicBezTo>
                    <a:cubicBezTo>
                      <a:pt x="1007913" y="-7829"/>
                      <a:pt x="1137444" y="-14179"/>
                      <a:pt x="1304925" y="104884"/>
                    </a:cubicBezTo>
                  </a:path>
                </a:pathLst>
              </a:custGeom>
              <a:no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1"/>
            </p:custDataLst>
          </p:nvPr>
        </p:nvGrpSpPr>
        <p:grpSpPr>
          <a:xfrm>
            <a:off x="0" y="126593"/>
            <a:ext cx="12192000" cy="6638049"/>
            <a:chOff x="0" y="126593"/>
            <a:chExt cx="12192000" cy="6638049"/>
          </a:xfrm>
        </p:grpSpPr>
        <p:pic>
          <p:nvPicPr>
            <p:cNvPr id="7" name="图片 6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 rotWithShape="1">
            <a:blip r:embed="rId11"/>
            <a:srcRect/>
            <a:stretch>
              <a:fillRect/>
            </a:stretch>
          </p:blipFill>
          <p:spPr>
            <a:xfrm flipH="1">
              <a:off x="11319510" y="6052807"/>
              <a:ext cx="872490" cy="711835"/>
            </a:xfrm>
            <a:prstGeom prst="rect">
              <a:avLst/>
            </a:prstGeom>
          </p:spPr>
        </p:pic>
        <p:grpSp>
          <p:nvGrpSpPr>
            <p:cNvPr id="8" name="组合 7"/>
            <p:cNvGrpSpPr/>
            <p:nvPr userDrawn="1"/>
          </p:nvGrpSpPr>
          <p:grpSpPr>
            <a:xfrm>
              <a:off x="0" y="126593"/>
              <a:ext cx="594751" cy="316641"/>
              <a:chOff x="7144995" y="862731"/>
              <a:chExt cx="823348" cy="478865"/>
            </a:xfrm>
          </p:grpSpPr>
          <p:sp>
            <p:nvSpPr>
              <p:cNvPr id="9" name="任意多边形: 形状 7"/>
              <p:cNvSpPr/>
              <p:nvPr>
                <p:custDataLst>
                  <p:tags r:id="rId7"/>
                </p:custDataLst>
              </p:nvPr>
            </p:nvSpPr>
            <p:spPr>
              <a:xfrm>
                <a:off x="7144995" y="862731"/>
                <a:ext cx="823348" cy="156446"/>
              </a:xfrm>
              <a:custGeom>
                <a:avLst/>
                <a:gdLst>
                  <a:gd name="connsiteX0" fmla="*/ 0 w 1390650"/>
                  <a:gd name="connsiteY0" fmla="*/ 111226 h 294212"/>
                  <a:gd name="connsiteX1" fmla="*/ 485775 w 1390650"/>
                  <a:gd name="connsiteY1" fmla="*/ 292201 h 294212"/>
                  <a:gd name="connsiteX2" fmla="*/ 885825 w 1390650"/>
                  <a:gd name="connsiteY2" fmla="*/ 6451 h 294212"/>
                  <a:gd name="connsiteX3" fmla="*/ 1390650 w 1390650"/>
                  <a:gd name="connsiteY3" fmla="*/ 120751 h 294212"/>
                  <a:gd name="connsiteX0-1" fmla="*/ 0 w 1390650"/>
                  <a:gd name="connsiteY0-2" fmla="*/ 106979 h 208700"/>
                  <a:gd name="connsiteX1-3" fmla="*/ 466725 w 1390650"/>
                  <a:gd name="connsiteY1-4" fmla="*/ 202229 h 208700"/>
                  <a:gd name="connsiteX2-5" fmla="*/ 885825 w 1390650"/>
                  <a:gd name="connsiteY2-6" fmla="*/ 2204 h 208700"/>
                  <a:gd name="connsiteX3-7" fmla="*/ 1390650 w 1390650"/>
                  <a:gd name="connsiteY3-8" fmla="*/ 116504 h 208700"/>
                  <a:gd name="connsiteX0-9" fmla="*/ 0 w 1390650"/>
                  <a:gd name="connsiteY0-10" fmla="*/ 106979 h 233339"/>
                  <a:gd name="connsiteX1-11" fmla="*/ 466725 w 1390650"/>
                  <a:gd name="connsiteY1-12" fmla="*/ 202229 h 233339"/>
                  <a:gd name="connsiteX2-13" fmla="*/ 885825 w 1390650"/>
                  <a:gd name="connsiteY2-14" fmla="*/ 2204 h 233339"/>
                  <a:gd name="connsiteX3-15" fmla="*/ 1390650 w 1390650"/>
                  <a:gd name="connsiteY3-16" fmla="*/ 116504 h 233339"/>
                  <a:gd name="connsiteX0-17" fmla="*/ 0 w 1314450"/>
                  <a:gd name="connsiteY0-18" fmla="*/ 105543 h 231903"/>
                  <a:gd name="connsiteX1-19" fmla="*/ 466725 w 1314450"/>
                  <a:gd name="connsiteY1-20" fmla="*/ 200793 h 231903"/>
                  <a:gd name="connsiteX2-21" fmla="*/ 885825 w 1314450"/>
                  <a:gd name="connsiteY2-22" fmla="*/ 768 h 231903"/>
                  <a:gd name="connsiteX3-23" fmla="*/ 1314450 w 1314450"/>
                  <a:gd name="connsiteY3-24" fmla="*/ 143643 h 231903"/>
                  <a:gd name="connsiteX0-25" fmla="*/ 0 w 1304925"/>
                  <a:gd name="connsiteY0-26" fmla="*/ 108767 h 235127"/>
                  <a:gd name="connsiteX1-27" fmla="*/ 466725 w 1304925"/>
                  <a:gd name="connsiteY1-28" fmla="*/ 204017 h 235127"/>
                  <a:gd name="connsiteX2-29" fmla="*/ 885825 w 1304925"/>
                  <a:gd name="connsiteY2-30" fmla="*/ 3992 h 235127"/>
                  <a:gd name="connsiteX3-31" fmla="*/ 1304925 w 1304925"/>
                  <a:gd name="connsiteY3-32" fmla="*/ 99242 h 235127"/>
                  <a:gd name="connsiteX0-33" fmla="*/ 0 w 1304925"/>
                  <a:gd name="connsiteY0-34" fmla="*/ 114408 h 240768"/>
                  <a:gd name="connsiteX1-35" fmla="*/ 466725 w 1304925"/>
                  <a:gd name="connsiteY1-36" fmla="*/ 209658 h 240768"/>
                  <a:gd name="connsiteX2-37" fmla="*/ 885825 w 1304925"/>
                  <a:gd name="connsiteY2-38" fmla="*/ 9633 h 240768"/>
                  <a:gd name="connsiteX3-39" fmla="*/ 1304925 w 1304925"/>
                  <a:gd name="connsiteY3-40" fmla="*/ 104883 h 240768"/>
                  <a:gd name="connsiteX0-41" fmla="*/ 0 w 1304925"/>
                  <a:gd name="connsiteY0-42" fmla="*/ 122843 h 249203"/>
                  <a:gd name="connsiteX1-43" fmla="*/ 466725 w 1304925"/>
                  <a:gd name="connsiteY1-44" fmla="*/ 218093 h 249203"/>
                  <a:gd name="connsiteX2-45" fmla="*/ 885825 w 1304925"/>
                  <a:gd name="connsiteY2-46" fmla="*/ 18068 h 249203"/>
                  <a:gd name="connsiteX3-47" fmla="*/ 1304925 w 1304925"/>
                  <a:gd name="connsiteY3-48" fmla="*/ 113318 h 249203"/>
                  <a:gd name="connsiteX0-49" fmla="*/ 0 w 1304925"/>
                  <a:gd name="connsiteY0-50" fmla="*/ 114409 h 240771"/>
                  <a:gd name="connsiteX1-51" fmla="*/ 572398 w 1304925"/>
                  <a:gd name="connsiteY1-52" fmla="*/ 209660 h 240771"/>
                  <a:gd name="connsiteX2-53" fmla="*/ 885825 w 1304925"/>
                  <a:gd name="connsiteY2-54" fmla="*/ 9634 h 240771"/>
                  <a:gd name="connsiteX3-55" fmla="*/ 1304925 w 1304925"/>
                  <a:gd name="connsiteY3-56" fmla="*/ 104884 h 24077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304925" h="240771">
                    <a:moveTo>
                      <a:pt x="0" y="114409"/>
                    </a:moveTo>
                    <a:cubicBezTo>
                      <a:pt x="169069" y="213627"/>
                      <a:pt x="443811" y="284272"/>
                      <a:pt x="572398" y="209660"/>
                    </a:cubicBezTo>
                    <a:cubicBezTo>
                      <a:pt x="700985" y="135048"/>
                      <a:pt x="763737" y="27097"/>
                      <a:pt x="885825" y="9634"/>
                    </a:cubicBezTo>
                    <a:cubicBezTo>
                      <a:pt x="1007913" y="-7829"/>
                      <a:pt x="1137444" y="-14179"/>
                      <a:pt x="1304925" y="104884"/>
                    </a:cubicBezTo>
                  </a:path>
                </a:pathLst>
              </a:custGeom>
              <a:no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: 形状 8"/>
              <p:cNvSpPr/>
              <p:nvPr>
                <p:custDataLst>
                  <p:tags r:id="rId8"/>
                </p:custDataLst>
              </p:nvPr>
            </p:nvSpPr>
            <p:spPr>
              <a:xfrm>
                <a:off x="7144995" y="1019177"/>
                <a:ext cx="823348" cy="156446"/>
              </a:xfrm>
              <a:custGeom>
                <a:avLst/>
                <a:gdLst>
                  <a:gd name="connsiteX0" fmla="*/ 0 w 1390650"/>
                  <a:gd name="connsiteY0" fmla="*/ 111226 h 294212"/>
                  <a:gd name="connsiteX1" fmla="*/ 485775 w 1390650"/>
                  <a:gd name="connsiteY1" fmla="*/ 292201 h 294212"/>
                  <a:gd name="connsiteX2" fmla="*/ 885825 w 1390650"/>
                  <a:gd name="connsiteY2" fmla="*/ 6451 h 294212"/>
                  <a:gd name="connsiteX3" fmla="*/ 1390650 w 1390650"/>
                  <a:gd name="connsiteY3" fmla="*/ 120751 h 294212"/>
                  <a:gd name="connsiteX0-1" fmla="*/ 0 w 1390650"/>
                  <a:gd name="connsiteY0-2" fmla="*/ 106979 h 208700"/>
                  <a:gd name="connsiteX1-3" fmla="*/ 466725 w 1390650"/>
                  <a:gd name="connsiteY1-4" fmla="*/ 202229 h 208700"/>
                  <a:gd name="connsiteX2-5" fmla="*/ 885825 w 1390650"/>
                  <a:gd name="connsiteY2-6" fmla="*/ 2204 h 208700"/>
                  <a:gd name="connsiteX3-7" fmla="*/ 1390650 w 1390650"/>
                  <a:gd name="connsiteY3-8" fmla="*/ 116504 h 208700"/>
                  <a:gd name="connsiteX0-9" fmla="*/ 0 w 1390650"/>
                  <a:gd name="connsiteY0-10" fmla="*/ 106979 h 233339"/>
                  <a:gd name="connsiteX1-11" fmla="*/ 466725 w 1390650"/>
                  <a:gd name="connsiteY1-12" fmla="*/ 202229 h 233339"/>
                  <a:gd name="connsiteX2-13" fmla="*/ 885825 w 1390650"/>
                  <a:gd name="connsiteY2-14" fmla="*/ 2204 h 233339"/>
                  <a:gd name="connsiteX3-15" fmla="*/ 1390650 w 1390650"/>
                  <a:gd name="connsiteY3-16" fmla="*/ 116504 h 233339"/>
                  <a:gd name="connsiteX0-17" fmla="*/ 0 w 1314450"/>
                  <a:gd name="connsiteY0-18" fmla="*/ 105543 h 231903"/>
                  <a:gd name="connsiteX1-19" fmla="*/ 466725 w 1314450"/>
                  <a:gd name="connsiteY1-20" fmla="*/ 200793 h 231903"/>
                  <a:gd name="connsiteX2-21" fmla="*/ 885825 w 1314450"/>
                  <a:gd name="connsiteY2-22" fmla="*/ 768 h 231903"/>
                  <a:gd name="connsiteX3-23" fmla="*/ 1314450 w 1314450"/>
                  <a:gd name="connsiteY3-24" fmla="*/ 143643 h 231903"/>
                  <a:gd name="connsiteX0-25" fmla="*/ 0 w 1304925"/>
                  <a:gd name="connsiteY0-26" fmla="*/ 108767 h 235127"/>
                  <a:gd name="connsiteX1-27" fmla="*/ 466725 w 1304925"/>
                  <a:gd name="connsiteY1-28" fmla="*/ 204017 h 235127"/>
                  <a:gd name="connsiteX2-29" fmla="*/ 885825 w 1304925"/>
                  <a:gd name="connsiteY2-30" fmla="*/ 3992 h 235127"/>
                  <a:gd name="connsiteX3-31" fmla="*/ 1304925 w 1304925"/>
                  <a:gd name="connsiteY3-32" fmla="*/ 99242 h 235127"/>
                  <a:gd name="connsiteX0-33" fmla="*/ 0 w 1304925"/>
                  <a:gd name="connsiteY0-34" fmla="*/ 114408 h 240768"/>
                  <a:gd name="connsiteX1-35" fmla="*/ 466725 w 1304925"/>
                  <a:gd name="connsiteY1-36" fmla="*/ 209658 h 240768"/>
                  <a:gd name="connsiteX2-37" fmla="*/ 885825 w 1304925"/>
                  <a:gd name="connsiteY2-38" fmla="*/ 9633 h 240768"/>
                  <a:gd name="connsiteX3-39" fmla="*/ 1304925 w 1304925"/>
                  <a:gd name="connsiteY3-40" fmla="*/ 104883 h 240768"/>
                  <a:gd name="connsiteX0-41" fmla="*/ 0 w 1304925"/>
                  <a:gd name="connsiteY0-42" fmla="*/ 122843 h 249203"/>
                  <a:gd name="connsiteX1-43" fmla="*/ 466725 w 1304925"/>
                  <a:gd name="connsiteY1-44" fmla="*/ 218093 h 249203"/>
                  <a:gd name="connsiteX2-45" fmla="*/ 885825 w 1304925"/>
                  <a:gd name="connsiteY2-46" fmla="*/ 18068 h 249203"/>
                  <a:gd name="connsiteX3-47" fmla="*/ 1304925 w 1304925"/>
                  <a:gd name="connsiteY3-48" fmla="*/ 113318 h 249203"/>
                  <a:gd name="connsiteX0-49" fmla="*/ 0 w 1304925"/>
                  <a:gd name="connsiteY0-50" fmla="*/ 114409 h 240771"/>
                  <a:gd name="connsiteX1-51" fmla="*/ 572398 w 1304925"/>
                  <a:gd name="connsiteY1-52" fmla="*/ 209660 h 240771"/>
                  <a:gd name="connsiteX2-53" fmla="*/ 885825 w 1304925"/>
                  <a:gd name="connsiteY2-54" fmla="*/ 9634 h 240771"/>
                  <a:gd name="connsiteX3-55" fmla="*/ 1304925 w 1304925"/>
                  <a:gd name="connsiteY3-56" fmla="*/ 104884 h 24077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304925" h="240771">
                    <a:moveTo>
                      <a:pt x="0" y="114409"/>
                    </a:moveTo>
                    <a:cubicBezTo>
                      <a:pt x="169069" y="213627"/>
                      <a:pt x="443811" y="284272"/>
                      <a:pt x="572398" y="209660"/>
                    </a:cubicBezTo>
                    <a:cubicBezTo>
                      <a:pt x="700985" y="135048"/>
                      <a:pt x="763737" y="27097"/>
                      <a:pt x="885825" y="9634"/>
                    </a:cubicBezTo>
                    <a:cubicBezTo>
                      <a:pt x="1007913" y="-7829"/>
                      <a:pt x="1137444" y="-14179"/>
                      <a:pt x="1304925" y="104884"/>
                    </a:cubicBezTo>
                  </a:path>
                </a:pathLst>
              </a:custGeom>
              <a:no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任意多边形: 形状 9"/>
              <p:cNvSpPr/>
              <p:nvPr>
                <p:custDataLst>
                  <p:tags r:id="rId9"/>
                </p:custDataLst>
              </p:nvPr>
            </p:nvSpPr>
            <p:spPr>
              <a:xfrm>
                <a:off x="7144995" y="1185150"/>
                <a:ext cx="823348" cy="156446"/>
              </a:xfrm>
              <a:custGeom>
                <a:avLst/>
                <a:gdLst>
                  <a:gd name="connsiteX0" fmla="*/ 0 w 1390650"/>
                  <a:gd name="connsiteY0" fmla="*/ 111226 h 294212"/>
                  <a:gd name="connsiteX1" fmla="*/ 485775 w 1390650"/>
                  <a:gd name="connsiteY1" fmla="*/ 292201 h 294212"/>
                  <a:gd name="connsiteX2" fmla="*/ 885825 w 1390650"/>
                  <a:gd name="connsiteY2" fmla="*/ 6451 h 294212"/>
                  <a:gd name="connsiteX3" fmla="*/ 1390650 w 1390650"/>
                  <a:gd name="connsiteY3" fmla="*/ 120751 h 294212"/>
                  <a:gd name="connsiteX0-1" fmla="*/ 0 w 1390650"/>
                  <a:gd name="connsiteY0-2" fmla="*/ 106979 h 208700"/>
                  <a:gd name="connsiteX1-3" fmla="*/ 466725 w 1390650"/>
                  <a:gd name="connsiteY1-4" fmla="*/ 202229 h 208700"/>
                  <a:gd name="connsiteX2-5" fmla="*/ 885825 w 1390650"/>
                  <a:gd name="connsiteY2-6" fmla="*/ 2204 h 208700"/>
                  <a:gd name="connsiteX3-7" fmla="*/ 1390650 w 1390650"/>
                  <a:gd name="connsiteY3-8" fmla="*/ 116504 h 208700"/>
                  <a:gd name="connsiteX0-9" fmla="*/ 0 w 1390650"/>
                  <a:gd name="connsiteY0-10" fmla="*/ 106979 h 233339"/>
                  <a:gd name="connsiteX1-11" fmla="*/ 466725 w 1390650"/>
                  <a:gd name="connsiteY1-12" fmla="*/ 202229 h 233339"/>
                  <a:gd name="connsiteX2-13" fmla="*/ 885825 w 1390650"/>
                  <a:gd name="connsiteY2-14" fmla="*/ 2204 h 233339"/>
                  <a:gd name="connsiteX3-15" fmla="*/ 1390650 w 1390650"/>
                  <a:gd name="connsiteY3-16" fmla="*/ 116504 h 233339"/>
                  <a:gd name="connsiteX0-17" fmla="*/ 0 w 1314450"/>
                  <a:gd name="connsiteY0-18" fmla="*/ 105543 h 231903"/>
                  <a:gd name="connsiteX1-19" fmla="*/ 466725 w 1314450"/>
                  <a:gd name="connsiteY1-20" fmla="*/ 200793 h 231903"/>
                  <a:gd name="connsiteX2-21" fmla="*/ 885825 w 1314450"/>
                  <a:gd name="connsiteY2-22" fmla="*/ 768 h 231903"/>
                  <a:gd name="connsiteX3-23" fmla="*/ 1314450 w 1314450"/>
                  <a:gd name="connsiteY3-24" fmla="*/ 143643 h 231903"/>
                  <a:gd name="connsiteX0-25" fmla="*/ 0 w 1304925"/>
                  <a:gd name="connsiteY0-26" fmla="*/ 108767 h 235127"/>
                  <a:gd name="connsiteX1-27" fmla="*/ 466725 w 1304925"/>
                  <a:gd name="connsiteY1-28" fmla="*/ 204017 h 235127"/>
                  <a:gd name="connsiteX2-29" fmla="*/ 885825 w 1304925"/>
                  <a:gd name="connsiteY2-30" fmla="*/ 3992 h 235127"/>
                  <a:gd name="connsiteX3-31" fmla="*/ 1304925 w 1304925"/>
                  <a:gd name="connsiteY3-32" fmla="*/ 99242 h 235127"/>
                  <a:gd name="connsiteX0-33" fmla="*/ 0 w 1304925"/>
                  <a:gd name="connsiteY0-34" fmla="*/ 114408 h 240768"/>
                  <a:gd name="connsiteX1-35" fmla="*/ 466725 w 1304925"/>
                  <a:gd name="connsiteY1-36" fmla="*/ 209658 h 240768"/>
                  <a:gd name="connsiteX2-37" fmla="*/ 885825 w 1304925"/>
                  <a:gd name="connsiteY2-38" fmla="*/ 9633 h 240768"/>
                  <a:gd name="connsiteX3-39" fmla="*/ 1304925 w 1304925"/>
                  <a:gd name="connsiteY3-40" fmla="*/ 104883 h 240768"/>
                  <a:gd name="connsiteX0-41" fmla="*/ 0 w 1304925"/>
                  <a:gd name="connsiteY0-42" fmla="*/ 122843 h 249203"/>
                  <a:gd name="connsiteX1-43" fmla="*/ 466725 w 1304925"/>
                  <a:gd name="connsiteY1-44" fmla="*/ 218093 h 249203"/>
                  <a:gd name="connsiteX2-45" fmla="*/ 885825 w 1304925"/>
                  <a:gd name="connsiteY2-46" fmla="*/ 18068 h 249203"/>
                  <a:gd name="connsiteX3-47" fmla="*/ 1304925 w 1304925"/>
                  <a:gd name="connsiteY3-48" fmla="*/ 113318 h 249203"/>
                  <a:gd name="connsiteX0-49" fmla="*/ 0 w 1304925"/>
                  <a:gd name="connsiteY0-50" fmla="*/ 114409 h 240771"/>
                  <a:gd name="connsiteX1-51" fmla="*/ 572398 w 1304925"/>
                  <a:gd name="connsiteY1-52" fmla="*/ 209660 h 240771"/>
                  <a:gd name="connsiteX2-53" fmla="*/ 885825 w 1304925"/>
                  <a:gd name="connsiteY2-54" fmla="*/ 9634 h 240771"/>
                  <a:gd name="connsiteX3-55" fmla="*/ 1304925 w 1304925"/>
                  <a:gd name="connsiteY3-56" fmla="*/ 104884 h 24077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304925" h="240771">
                    <a:moveTo>
                      <a:pt x="0" y="114409"/>
                    </a:moveTo>
                    <a:cubicBezTo>
                      <a:pt x="169069" y="213627"/>
                      <a:pt x="443811" y="284272"/>
                      <a:pt x="572398" y="209660"/>
                    </a:cubicBezTo>
                    <a:cubicBezTo>
                      <a:pt x="700985" y="135048"/>
                      <a:pt x="763737" y="27097"/>
                      <a:pt x="885825" y="9634"/>
                    </a:cubicBezTo>
                    <a:cubicBezTo>
                      <a:pt x="1007913" y="-7829"/>
                      <a:pt x="1137444" y="-14179"/>
                      <a:pt x="1304925" y="104884"/>
                    </a:cubicBezTo>
                  </a:path>
                </a:pathLst>
              </a:custGeom>
              <a:no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1"/>
            </p:custDataLst>
          </p:nvPr>
        </p:nvGrpSpPr>
        <p:grpSpPr>
          <a:xfrm>
            <a:off x="0" y="126593"/>
            <a:ext cx="12192000" cy="6638049"/>
            <a:chOff x="0" y="126593"/>
            <a:chExt cx="12192000" cy="663804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 rotWithShape="1">
            <a:blip r:embed="rId13"/>
            <a:srcRect/>
            <a:stretch>
              <a:fillRect/>
            </a:stretch>
          </p:blipFill>
          <p:spPr>
            <a:xfrm flipH="1">
              <a:off x="11319510" y="6052807"/>
              <a:ext cx="872490" cy="711835"/>
            </a:xfrm>
            <a:prstGeom prst="rect">
              <a:avLst/>
            </a:prstGeom>
          </p:spPr>
        </p:pic>
        <p:grpSp>
          <p:nvGrpSpPr>
            <p:cNvPr id="17" name="组合 16"/>
            <p:cNvGrpSpPr/>
            <p:nvPr userDrawn="1"/>
          </p:nvGrpSpPr>
          <p:grpSpPr>
            <a:xfrm>
              <a:off x="0" y="126593"/>
              <a:ext cx="594751" cy="316641"/>
              <a:chOff x="7144995" y="862731"/>
              <a:chExt cx="823348" cy="478865"/>
            </a:xfrm>
          </p:grpSpPr>
          <p:sp>
            <p:nvSpPr>
              <p:cNvPr id="18" name="任意多边形: 形状 7"/>
              <p:cNvSpPr/>
              <p:nvPr>
                <p:custDataLst>
                  <p:tags r:id="rId9"/>
                </p:custDataLst>
              </p:nvPr>
            </p:nvSpPr>
            <p:spPr>
              <a:xfrm>
                <a:off x="7144995" y="862731"/>
                <a:ext cx="823348" cy="156446"/>
              </a:xfrm>
              <a:custGeom>
                <a:avLst/>
                <a:gdLst>
                  <a:gd name="connsiteX0" fmla="*/ 0 w 1390650"/>
                  <a:gd name="connsiteY0" fmla="*/ 111226 h 294212"/>
                  <a:gd name="connsiteX1" fmla="*/ 485775 w 1390650"/>
                  <a:gd name="connsiteY1" fmla="*/ 292201 h 294212"/>
                  <a:gd name="connsiteX2" fmla="*/ 885825 w 1390650"/>
                  <a:gd name="connsiteY2" fmla="*/ 6451 h 294212"/>
                  <a:gd name="connsiteX3" fmla="*/ 1390650 w 1390650"/>
                  <a:gd name="connsiteY3" fmla="*/ 120751 h 294212"/>
                  <a:gd name="connsiteX0-1" fmla="*/ 0 w 1390650"/>
                  <a:gd name="connsiteY0-2" fmla="*/ 106979 h 208700"/>
                  <a:gd name="connsiteX1-3" fmla="*/ 466725 w 1390650"/>
                  <a:gd name="connsiteY1-4" fmla="*/ 202229 h 208700"/>
                  <a:gd name="connsiteX2-5" fmla="*/ 885825 w 1390650"/>
                  <a:gd name="connsiteY2-6" fmla="*/ 2204 h 208700"/>
                  <a:gd name="connsiteX3-7" fmla="*/ 1390650 w 1390650"/>
                  <a:gd name="connsiteY3-8" fmla="*/ 116504 h 208700"/>
                  <a:gd name="connsiteX0-9" fmla="*/ 0 w 1390650"/>
                  <a:gd name="connsiteY0-10" fmla="*/ 106979 h 233339"/>
                  <a:gd name="connsiteX1-11" fmla="*/ 466725 w 1390650"/>
                  <a:gd name="connsiteY1-12" fmla="*/ 202229 h 233339"/>
                  <a:gd name="connsiteX2-13" fmla="*/ 885825 w 1390650"/>
                  <a:gd name="connsiteY2-14" fmla="*/ 2204 h 233339"/>
                  <a:gd name="connsiteX3-15" fmla="*/ 1390650 w 1390650"/>
                  <a:gd name="connsiteY3-16" fmla="*/ 116504 h 233339"/>
                  <a:gd name="connsiteX0-17" fmla="*/ 0 w 1314450"/>
                  <a:gd name="connsiteY0-18" fmla="*/ 105543 h 231903"/>
                  <a:gd name="connsiteX1-19" fmla="*/ 466725 w 1314450"/>
                  <a:gd name="connsiteY1-20" fmla="*/ 200793 h 231903"/>
                  <a:gd name="connsiteX2-21" fmla="*/ 885825 w 1314450"/>
                  <a:gd name="connsiteY2-22" fmla="*/ 768 h 231903"/>
                  <a:gd name="connsiteX3-23" fmla="*/ 1314450 w 1314450"/>
                  <a:gd name="connsiteY3-24" fmla="*/ 143643 h 231903"/>
                  <a:gd name="connsiteX0-25" fmla="*/ 0 w 1304925"/>
                  <a:gd name="connsiteY0-26" fmla="*/ 108767 h 235127"/>
                  <a:gd name="connsiteX1-27" fmla="*/ 466725 w 1304925"/>
                  <a:gd name="connsiteY1-28" fmla="*/ 204017 h 235127"/>
                  <a:gd name="connsiteX2-29" fmla="*/ 885825 w 1304925"/>
                  <a:gd name="connsiteY2-30" fmla="*/ 3992 h 235127"/>
                  <a:gd name="connsiteX3-31" fmla="*/ 1304925 w 1304925"/>
                  <a:gd name="connsiteY3-32" fmla="*/ 99242 h 235127"/>
                  <a:gd name="connsiteX0-33" fmla="*/ 0 w 1304925"/>
                  <a:gd name="connsiteY0-34" fmla="*/ 114408 h 240768"/>
                  <a:gd name="connsiteX1-35" fmla="*/ 466725 w 1304925"/>
                  <a:gd name="connsiteY1-36" fmla="*/ 209658 h 240768"/>
                  <a:gd name="connsiteX2-37" fmla="*/ 885825 w 1304925"/>
                  <a:gd name="connsiteY2-38" fmla="*/ 9633 h 240768"/>
                  <a:gd name="connsiteX3-39" fmla="*/ 1304925 w 1304925"/>
                  <a:gd name="connsiteY3-40" fmla="*/ 104883 h 240768"/>
                  <a:gd name="connsiteX0-41" fmla="*/ 0 w 1304925"/>
                  <a:gd name="connsiteY0-42" fmla="*/ 122843 h 249203"/>
                  <a:gd name="connsiteX1-43" fmla="*/ 466725 w 1304925"/>
                  <a:gd name="connsiteY1-44" fmla="*/ 218093 h 249203"/>
                  <a:gd name="connsiteX2-45" fmla="*/ 885825 w 1304925"/>
                  <a:gd name="connsiteY2-46" fmla="*/ 18068 h 249203"/>
                  <a:gd name="connsiteX3-47" fmla="*/ 1304925 w 1304925"/>
                  <a:gd name="connsiteY3-48" fmla="*/ 113318 h 249203"/>
                  <a:gd name="connsiteX0-49" fmla="*/ 0 w 1304925"/>
                  <a:gd name="connsiteY0-50" fmla="*/ 114409 h 240771"/>
                  <a:gd name="connsiteX1-51" fmla="*/ 572398 w 1304925"/>
                  <a:gd name="connsiteY1-52" fmla="*/ 209660 h 240771"/>
                  <a:gd name="connsiteX2-53" fmla="*/ 885825 w 1304925"/>
                  <a:gd name="connsiteY2-54" fmla="*/ 9634 h 240771"/>
                  <a:gd name="connsiteX3-55" fmla="*/ 1304925 w 1304925"/>
                  <a:gd name="connsiteY3-56" fmla="*/ 104884 h 24077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304925" h="240771">
                    <a:moveTo>
                      <a:pt x="0" y="114409"/>
                    </a:moveTo>
                    <a:cubicBezTo>
                      <a:pt x="169069" y="213627"/>
                      <a:pt x="443811" y="284272"/>
                      <a:pt x="572398" y="209660"/>
                    </a:cubicBezTo>
                    <a:cubicBezTo>
                      <a:pt x="700985" y="135048"/>
                      <a:pt x="763737" y="27097"/>
                      <a:pt x="885825" y="9634"/>
                    </a:cubicBezTo>
                    <a:cubicBezTo>
                      <a:pt x="1007913" y="-7829"/>
                      <a:pt x="1137444" y="-14179"/>
                      <a:pt x="1304925" y="104884"/>
                    </a:cubicBezTo>
                  </a:path>
                </a:pathLst>
              </a:custGeom>
              <a:no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任意多边形: 形状 8"/>
              <p:cNvSpPr/>
              <p:nvPr>
                <p:custDataLst>
                  <p:tags r:id="rId10"/>
                </p:custDataLst>
              </p:nvPr>
            </p:nvSpPr>
            <p:spPr>
              <a:xfrm>
                <a:off x="7144995" y="1019177"/>
                <a:ext cx="823348" cy="156446"/>
              </a:xfrm>
              <a:custGeom>
                <a:avLst/>
                <a:gdLst>
                  <a:gd name="connsiteX0" fmla="*/ 0 w 1390650"/>
                  <a:gd name="connsiteY0" fmla="*/ 111226 h 294212"/>
                  <a:gd name="connsiteX1" fmla="*/ 485775 w 1390650"/>
                  <a:gd name="connsiteY1" fmla="*/ 292201 h 294212"/>
                  <a:gd name="connsiteX2" fmla="*/ 885825 w 1390650"/>
                  <a:gd name="connsiteY2" fmla="*/ 6451 h 294212"/>
                  <a:gd name="connsiteX3" fmla="*/ 1390650 w 1390650"/>
                  <a:gd name="connsiteY3" fmla="*/ 120751 h 294212"/>
                  <a:gd name="connsiteX0-1" fmla="*/ 0 w 1390650"/>
                  <a:gd name="connsiteY0-2" fmla="*/ 106979 h 208700"/>
                  <a:gd name="connsiteX1-3" fmla="*/ 466725 w 1390650"/>
                  <a:gd name="connsiteY1-4" fmla="*/ 202229 h 208700"/>
                  <a:gd name="connsiteX2-5" fmla="*/ 885825 w 1390650"/>
                  <a:gd name="connsiteY2-6" fmla="*/ 2204 h 208700"/>
                  <a:gd name="connsiteX3-7" fmla="*/ 1390650 w 1390650"/>
                  <a:gd name="connsiteY3-8" fmla="*/ 116504 h 208700"/>
                  <a:gd name="connsiteX0-9" fmla="*/ 0 w 1390650"/>
                  <a:gd name="connsiteY0-10" fmla="*/ 106979 h 233339"/>
                  <a:gd name="connsiteX1-11" fmla="*/ 466725 w 1390650"/>
                  <a:gd name="connsiteY1-12" fmla="*/ 202229 h 233339"/>
                  <a:gd name="connsiteX2-13" fmla="*/ 885825 w 1390650"/>
                  <a:gd name="connsiteY2-14" fmla="*/ 2204 h 233339"/>
                  <a:gd name="connsiteX3-15" fmla="*/ 1390650 w 1390650"/>
                  <a:gd name="connsiteY3-16" fmla="*/ 116504 h 233339"/>
                  <a:gd name="connsiteX0-17" fmla="*/ 0 w 1314450"/>
                  <a:gd name="connsiteY0-18" fmla="*/ 105543 h 231903"/>
                  <a:gd name="connsiteX1-19" fmla="*/ 466725 w 1314450"/>
                  <a:gd name="connsiteY1-20" fmla="*/ 200793 h 231903"/>
                  <a:gd name="connsiteX2-21" fmla="*/ 885825 w 1314450"/>
                  <a:gd name="connsiteY2-22" fmla="*/ 768 h 231903"/>
                  <a:gd name="connsiteX3-23" fmla="*/ 1314450 w 1314450"/>
                  <a:gd name="connsiteY3-24" fmla="*/ 143643 h 231903"/>
                  <a:gd name="connsiteX0-25" fmla="*/ 0 w 1304925"/>
                  <a:gd name="connsiteY0-26" fmla="*/ 108767 h 235127"/>
                  <a:gd name="connsiteX1-27" fmla="*/ 466725 w 1304925"/>
                  <a:gd name="connsiteY1-28" fmla="*/ 204017 h 235127"/>
                  <a:gd name="connsiteX2-29" fmla="*/ 885825 w 1304925"/>
                  <a:gd name="connsiteY2-30" fmla="*/ 3992 h 235127"/>
                  <a:gd name="connsiteX3-31" fmla="*/ 1304925 w 1304925"/>
                  <a:gd name="connsiteY3-32" fmla="*/ 99242 h 235127"/>
                  <a:gd name="connsiteX0-33" fmla="*/ 0 w 1304925"/>
                  <a:gd name="connsiteY0-34" fmla="*/ 114408 h 240768"/>
                  <a:gd name="connsiteX1-35" fmla="*/ 466725 w 1304925"/>
                  <a:gd name="connsiteY1-36" fmla="*/ 209658 h 240768"/>
                  <a:gd name="connsiteX2-37" fmla="*/ 885825 w 1304925"/>
                  <a:gd name="connsiteY2-38" fmla="*/ 9633 h 240768"/>
                  <a:gd name="connsiteX3-39" fmla="*/ 1304925 w 1304925"/>
                  <a:gd name="connsiteY3-40" fmla="*/ 104883 h 240768"/>
                  <a:gd name="connsiteX0-41" fmla="*/ 0 w 1304925"/>
                  <a:gd name="connsiteY0-42" fmla="*/ 122843 h 249203"/>
                  <a:gd name="connsiteX1-43" fmla="*/ 466725 w 1304925"/>
                  <a:gd name="connsiteY1-44" fmla="*/ 218093 h 249203"/>
                  <a:gd name="connsiteX2-45" fmla="*/ 885825 w 1304925"/>
                  <a:gd name="connsiteY2-46" fmla="*/ 18068 h 249203"/>
                  <a:gd name="connsiteX3-47" fmla="*/ 1304925 w 1304925"/>
                  <a:gd name="connsiteY3-48" fmla="*/ 113318 h 249203"/>
                  <a:gd name="connsiteX0-49" fmla="*/ 0 w 1304925"/>
                  <a:gd name="connsiteY0-50" fmla="*/ 114409 h 240771"/>
                  <a:gd name="connsiteX1-51" fmla="*/ 572398 w 1304925"/>
                  <a:gd name="connsiteY1-52" fmla="*/ 209660 h 240771"/>
                  <a:gd name="connsiteX2-53" fmla="*/ 885825 w 1304925"/>
                  <a:gd name="connsiteY2-54" fmla="*/ 9634 h 240771"/>
                  <a:gd name="connsiteX3-55" fmla="*/ 1304925 w 1304925"/>
                  <a:gd name="connsiteY3-56" fmla="*/ 104884 h 24077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304925" h="240771">
                    <a:moveTo>
                      <a:pt x="0" y="114409"/>
                    </a:moveTo>
                    <a:cubicBezTo>
                      <a:pt x="169069" y="213627"/>
                      <a:pt x="443811" y="284272"/>
                      <a:pt x="572398" y="209660"/>
                    </a:cubicBezTo>
                    <a:cubicBezTo>
                      <a:pt x="700985" y="135048"/>
                      <a:pt x="763737" y="27097"/>
                      <a:pt x="885825" y="9634"/>
                    </a:cubicBezTo>
                    <a:cubicBezTo>
                      <a:pt x="1007913" y="-7829"/>
                      <a:pt x="1137444" y="-14179"/>
                      <a:pt x="1304925" y="104884"/>
                    </a:cubicBezTo>
                  </a:path>
                </a:pathLst>
              </a:custGeom>
              <a:no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任意多边形: 形状 9"/>
              <p:cNvSpPr/>
              <p:nvPr>
                <p:custDataLst>
                  <p:tags r:id="rId11"/>
                </p:custDataLst>
              </p:nvPr>
            </p:nvSpPr>
            <p:spPr>
              <a:xfrm>
                <a:off x="7144995" y="1185150"/>
                <a:ext cx="823348" cy="156446"/>
              </a:xfrm>
              <a:custGeom>
                <a:avLst/>
                <a:gdLst>
                  <a:gd name="connsiteX0" fmla="*/ 0 w 1390650"/>
                  <a:gd name="connsiteY0" fmla="*/ 111226 h 294212"/>
                  <a:gd name="connsiteX1" fmla="*/ 485775 w 1390650"/>
                  <a:gd name="connsiteY1" fmla="*/ 292201 h 294212"/>
                  <a:gd name="connsiteX2" fmla="*/ 885825 w 1390650"/>
                  <a:gd name="connsiteY2" fmla="*/ 6451 h 294212"/>
                  <a:gd name="connsiteX3" fmla="*/ 1390650 w 1390650"/>
                  <a:gd name="connsiteY3" fmla="*/ 120751 h 294212"/>
                  <a:gd name="connsiteX0-1" fmla="*/ 0 w 1390650"/>
                  <a:gd name="connsiteY0-2" fmla="*/ 106979 h 208700"/>
                  <a:gd name="connsiteX1-3" fmla="*/ 466725 w 1390650"/>
                  <a:gd name="connsiteY1-4" fmla="*/ 202229 h 208700"/>
                  <a:gd name="connsiteX2-5" fmla="*/ 885825 w 1390650"/>
                  <a:gd name="connsiteY2-6" fmla="*/ 2204 h 208700"/>
                  <a:gd name="connsiteX3-7" fmla="*/ 1390650 w 1390650"/>
                  <a:gd name="connsiteY3-8" fmla="*/ 116504 h 208700"/>
                  <a:gd name="connsiteX0-9" fmla="*/ 0 w 1390650"/>
                  <a:gd name="connsiteY0-10" fmla="*/ 106979 h 233339"/>
                  <a:gd name="connsiteX1-11" fmla="*/ 466725 w 1390650"/>
                  <a:gd name="connsiteY1-12" fmla="*/ 202229 h 233339"/>
                  <a:gd name="connsiteX2-13" fmla="*/ 885825 w 1390650"/>
                  <a:gd name="connsiteY2-14" fmla="*/ 2204 h 233339"/>
                  <a:gd name="connsiteX3-15" fmla="*/ 1390650 w 1390650"/>
                  <a:gd name="connsiteY3-16" fmla="*/ 116504 h 233339"/>
                  <a:gd name="connsiteX0-17" fmla="*/ 0 w 1314450"/>
                  <a:gd name="connsiteY0-18" fmla="*/ 105543 h 231903"/>
                  <a:gd name="connsiteX1-19" fmla="*/ 466725 w 1314450"/>
                  <a:gd name="connsiteY1-20" fmla="*/ 200793 h 231903"/>
                  <a:gd name="connsiteX2-21" fmla="*/ 885825 w 1314450"/>
                  <a:gd name="connsiteY2-22" fmla="*/ 768 h 231903"/>
                  <a:gd name="connsiteX3-23" fmla="*/ 1314450 w 1314450"/>
                  <a:gd name="connsiteY3-24" fmla="*/ 143643 h 231903"/>
                  <a:gd name="connsiteX0-25" fmla="*/ 0 w 1304925"/>
                  <a:gd name="connsiteY0-26" fmla="*/ 108767 h 235127"/>
                  <a:gd name="connsiteX1-27" fmla="*/ 466725 w 1304925"/>
                  <a:gd name="connsiteY1-28" fmla="*/ 204017 h 235127"/>
                  <a:gd name="connsiteX2-29" fmla="*/ 885825 w 1304925"/>
                  <a:gd name="connsiteY2-30" fmla="*/ 3992 h 235127"/>
                  <a:gd name="connsiteX3-31" fmla="*/ 1304925 w 1304925"/>
                  <a:gd name="connsiteY3-32" fmla="*/ 99242 h 235127"/>
                  <a:gd name="connsiteX0-33" fmla="*/ 0 w 1304925"/>
                  <a:gd name="connsiteY0-34" fmla="*/ 114408 h 240768"/>
                  <a:gd name="connsiteX1-35" fmla="*/ 466725 w 1304925"/>
                  <a:gd name="connsiteY1-36" fmla="*/ 209658 h 240768"/>
                  <a:gd name="connsiteX2-37" fmla="*/ 885825 w 1304925"/>
                  <a:gd name="connsiteY2-38" fmla="*/ 9633 h 240768"/>
                  <a:gd name="connsiteX3-39" fmla="*/ 1304925 w 1304925"/>
                  <a:gd name="connsiteY3-40" fmla="*/ 104883 h 240768"/>
                  <a:gd name="connsiteX0-41" fmla="*/ 0 w 1304925"/>
                  <a:gd name="connsiteY0-42" fmla="*/ 122843 h 249203"/>
                  <a:gd name="connsiteX1-43" fmla="*/ 466725 w 1304925"/>
                  <a:gd name="connsiteY1-44" fmla="*/ 218093 h 249203"/>
                  <a:gd name="connsiteX2-45" fmla="*/ 885825 w 1304925"/>
                  <a:gd name="connsiteY2-46" fmla="*/ 18068 h 249203"/>
                  <a:gd name="connsiteX3-47" fmla="*/ 1304925 w 1304925"/>
                  <a:gd name="connsiteY3-48" fmla="*/ 113318 h 249203"/>
                  <a:gd name="connsiteX0-49" fmla="*/ 0 w 1304925"/>
                  <a:gd name="connsiteY0-50" fmla="*/ 114409 h 240771"/>
                  <a:gd name="connsiteX1-51" fmla="*/ 572398 w 1304925"/>
                  <a:gd name="connsiteY1-52" fmla="*/ 209660 h 240771"/>
                  <a:gd name="connsiteX2-53" fmla="*/ 885825 w 1304925"/>
                  <a:gd name="connsiteY2-54" fmla="*/ 9634 h 240771"/>
                  <a:gd name="connsiteX3-55" fmla="*/ 1304925 w 1304925"/>
                  <a:gd name="connsiteY3-56" fmla="*/ 104884 h 24077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304925" h="240771">
                    <a:moveTo>
                      <a:pt x="0" y="114409"/>
                    </a:moveTo>
                    <a:cubicBezTo>
                      <a:pt x="169069" y="213627"/>
                      <a:pt x="443811" y="284272"/>
                      <a:pt x="572398" y="209660"/>
                    </a:cubicBezTo>
                    <a:cubicBezTo>
                      <a:pt x="700985" y="135048"/>
                      <a:pt x="763737" y="27097"/>
                      <a:pt x="885825" y="9634"/>
                    </a:cubicBezTo>
                    <a:cubicBezTo>
                      <a:pt x="1007913" y="-7829"/>
                      <a:pt x="1137444" y="-14179"/>
                      <a:pt x="1304925" y="104884"/>
                    </a:cubicBezTo>
                  </a:path>
                </a:pathLst>
              </a:custGeom>
              <a:no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2020/9/11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1"/>
            </p:custDataLst>
          </p:nvPr>
        </p:nvGrpSpPr>
        <p:grpSpPr>
          <a:xfrm>
            <a:off x="66040" y="247015"/>
            <a:ext cx="12117070" cy="6419850"/>
            <a:chOff x="66040" y="247015"/>
            <a:chExt cx="12117070" cy="6419850"/>
          </a:xfrm>
        </p:grpSpPr>
        <p:sp>
          <p:nvSpPr>
            <p:cNvPr id="16" name="矩形 15"/>
            <p:cNvSpPr/>
            <p:nvPr userDrawn="1">
              <p:custDataLst>
                <p:tags r:id="rId7"/>
              </p:custDataLst>
            </p:nvPr>
          </p:nvSpPr>
          <p:spPr>
            <a:xfrm>
              <a:off x="306705" y="247015"/>
              <a:ext cx="11692255" cy="6311900"/>
            </a:xfrm>
            <a:prstGeom prst="rect">
              <a:avLst/>
            </a:pr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 altLang="zh-CN" dirty="0">
                <a:sym typeface="+mn-ea"/>
              </a:endParaRPr>
            </a:p>
          </p:txBody>
        </p:sp>
        <p:grpSp>
          <p:nvGrpSpPr>
            <p:cNvPr id="17" name="组合 16"/>
            <p:cNvGrpSpPr/>
            <p:nvPr userDrawn="1">
              <p:custDataLst>
                <p:tags r:id="rId8"/>
              </p:custDataLst>
            </p:nvPr>
          </p:nvGrpSpPr>
          <p:grpSpPr>
            <a:xfrm>
              <a:off x="66040" y="325120"/>
              <a:ext cx="12117070" cy="6341745"/>
              <a:chOff x="104" y="512"/>
              <a:chExt cx="19082" cy="9987"/>
            </a:xfrm>
          </p:grpSpPr>
          <p:pic>
            <p:nvPicPr>
              <p:cNvPr id="18" name="图片 17"/>
              <p:cNvPicPr>
                <a:picLocks noChangeAspect="1"/>
              </p:cNvPicPr>
              <p:nvPr userDrawn="1">
                <p:custDataLst>
                  <p:tags r:id="rId9"/>
                </p:custDataLst>
              </p:nvPr>
            </p:nvPicPr>
            <p:blipFill rotWithShape="1">
              <a:blip r:embed="rId14"/>
              <a:srcRect/>
              <a:stretch>
                <a:fillRect/>
              </a:stretch>
            </p:blipFill>
            <p:spPr>
              <a:xfrm flipH="1">
                <a:off x="17812" y="9378"/>
                <a:ext cx="1374" cy="1121"/>
              </a:xfrm>
              <a:prstGeom prst="rect">
                <a:avLst/>
              </a:prstGeom>
            </p:spPr>
          </p:pic>
          <p:grpSp>
            <p:nvGrpSpPr>
              <p:cNvPr id="19" name="组合 18"/>
              <p:cNvGrpSpPr/>
              <p:nvPr userDrawn="1"/>
            </p:nvGrpSpPr>
            <p:grpSpPr>
              <a:xfrm>
                <a:off x="104" y="512"/>
                <a:ext cx="1914" cy="1019"/>
                <a:chOff x="7144995" y="862731"/>
                <a:chExt cx="823348" cy="478865"/>
              </a:xfrm>
            </p:grpSpPr>
            <p:sp>
              <p:nvSpPr>
                <p:cNvPr id="20" name="任意多边形: 形状 7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7144995" y="862731"/>
                  <a:ext cx="823348" cy="156446"/>
                </a:xfrm>
                <a:custGeom>
                  <a:avLst/>
                  <a:gdLst>
                    <a:gd name="connsiteX0" fmla="*/ 0 w 1390650"/>
                    <a:gd name="connsiteY0" fmla="*/ 111226 h 294212"/>
                    <a:gd name="connsiteX1" fmla="*/ 485775 w 1390650"/>
                    <a:gd name="connsiteY1" fmla="*/ 292201 h 294212"/>
                    <a:gd name="connsiteX2" fmla="*/ 885825 w 1390650"/>
                    <a:gd name="connsiteY2" fmla="*/ 6451 h 294212"/>
                    <a:gd name="connsiteX3" fmla="*/ 1390650 w 1390650"/>
                    <a:gd name="connsiteY3" fmla="*/ 120751 h 294212"/>
                    <a:gd name="connsiteX0-1" fmla="*/ 0 w 1390650"/>
                    <a:gd name="connsiteY0-2" fmla="*/ 106979 h 208700"/>
                    <a:gd name="connsiteX1-3" fmla="*/ 466725 w 1390650"/>
                    <a:gd name="connsiteY1-4" fmla="*/ 202229 h 208700"/>
                    <a:gd name="connsiteX2-5" fmla="*/ 885825 w 1390650"/>
                    <a:gd name="connsiteY2-6" fmla="*/ 2204 h 208700"/>
                    <a:gd name="connsiteX3-7" fmla="*/ 1390650 w 1390650"/>
                    <a:gd name="connsiteY3-8" fmla="*/ 116504 h 208700"/>
                    <a:gd name="connsiteX0-9" fmla="*/ 0 w 1390650"/>
                    <a:gd name="connsiteY0-10" fmla="*/ 106979 h 233339"/>
                    <a:gd name="connsiteX1-11" fmla="*/ 466725 w 1390650"/>
                    <a:gd name="connsiteY1-12" fmla="*/ 202229 h 233339"/>
                    <a:gd name="connsiteX2-13" fmla="*/ 885825 w 1390650"/>
                    <a:gd name="connsiteY2-14" fmla="*/ 2204 h 233339"/>
                    <a:gd name="connsiteX3-15" fmla="*/ 1390650 w 1390650"/>
                    <a:gd name="connsiteY3-16" fmla="*/ 116504 h 233339"/>
                    <a:gd name="connsiteX0-17" fmla="*/ 0 w 1314450"/>
                    <a:gd name="connsiteY0-18" fmla="*/ 105543 h 231903"/>
                    <a:gd name="connsiteX1-19" fmla="*/ 466725 w 1314450"/>
                    <a:gd name="connsiteY1-20" fmla="*/ 200793 h 231903"/>
                    <a:gd name="connsiteX2-21" fmla="*/ 885825 w 1314450"/>
                    <a:gd name="connsiteY2-22" fmla="*/ 768 h 231903"/>
                    <a:gd name="connsiteX3-23" fmla="*/ 1314450 w 1314450"/>
                    <a:gd name="connsiteY3-24" fmla="*/ 143643 h 231903"/>
                    <a:gd name="connsiteX0-25" fmla="*/ 0 w 1304925"/>
                    <a:gd name="connsiteY0-26" fmla="*/ 108767 h 235127"/>
                    <a:gd name="connsiteX1-27" fmla="*/ 466725 w 1304925"/>
                    <a:gd name="connsiteY1-28" fmla="*/ 204017 h 235127"/>
                    <a:gd name="connsiteX2-29" fmla="*/ 885825 w 1304925"/>
                    <a:gd name="connsiteY2-30" fmla="*/ 3992 h 235127"/>
                    <a:gd name="connsiteX3-31" fmla="*/ 1304925 w 1304925"/>
                    <a:gd name="connsiteY3-32" fmla="*/ 99242 h 235127"/>
                    <a:gd name="connsiteX0-33" fmla="*/ 0 w 1304925"/>
                    <a:gd name="connsiteY0-34" fmla="*/ 114408 h 240768"/>
                    <a:gd name="connsiteX1-35" fmla="*/ 466725 w 1304925"/>
                    <a:gd name="connsiteY1-36" fmla="*/ 209658 h 240768"/>
                    <a:gd name="connsiteX2-37" fmla="*/ 885825 w 1304925"/>
                    <a:gd name="connsiteY2-38" fmla="*/ 9633 h 240768"/>
                    <a:gd name="connsiteX3-39" fmla="*/ 1304925 w 1304925"/>
                    <a:gd name="connsiteY3-40" fmla="*/ 104883 h 240768"/>
                    <a:gd name="connsiteX0-41" fmla="*/ 0 w 1304925"/>
                    <a:gd name="connsiteY0-42" fmla="*/ 122843 h 249203"/>
                    <a:gd name="connsiteX1-43" fmla="*/ 466725 w 1304925"/>
                    <a:gd name="connsiteY1-44" fmla="*/ 218093 h 249203"/>
                    <a:gd name="connsiteX2-45" fmla="*/ 885825 w 1304925"/>
                    <a:gd name="connsiteY2-46" fmla="*/ 18068 h 249203"/>
                    <a:gd name="connsiteX3-47" fmla="*/ 1304925 w 1304925"/>
                    <a:gd name="connsiteY3-48" fmla="*/ 113318 h 249203"/>
                    <a:gd name="connsiteX0-49" fmla="*/ 0 w 1304925"/>
                    <a:gd name="connsiteY0-50" fmla="*/ 114409 h 240771"/>
                    <a:gd name="connsiteX1-51" fmla="*/ 572398 w 1304925"/>
                    <a:gd name="connsiteY1-52" fmla="*/ 209660 h 240771"/>
                    <a:gd name="connsiteX2-53" fmla="*/ 885825 w 1304925"/>
                    <a:gd name="connsiteY2-54" fmla="*/ 9634 h 240771"/>
                    <a:gd name="connsiteX3-55" fmla="*/ 1304925 w 1304925"/>
                    <a:gd name="connsiteY3-56" fmla="*/ 104884 h 240771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1304925" h="240771">
                      <a:moveTo>
                        <a:pt x="0" y="114409"/>
                      </a:moveTo>
                      <a:cubicBezTo>
                        <a:pt x="169069" y="213627"/>
                        <a:pt x="443811" y="284272"/>
                        <a:pt x="572398" y="209660"/>
                      </a:cubicBezTo>
                      <a:cubicBezTo>
                        <a:pt x="700985" y="135048"/>
                        <a:pt x="763737" y="27097"/>
                        <a:pt x="885825" y="9634"/>
                      </a:cubicBezTo>
                      <a:cubicBezTo>
                        <a:pt x="1007913" y="-7829"/>
                        <a:pt x="1137444" y="-14179"/>
                        <a:pt x="1304925" y="104884"/>
                      </a:cubicBezTo>
                    </a:path>
                  </a:pathLst>
                </a:custGeom>
                <a:noFill/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" name="任意多边形: 形状 8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7144995" y="1019177"/>
                  <a:ext cx="823348" cy="156446"/>
                </a:xfrm>
                <a:custGeom>
                  <a:avLst/>
                  <a:gdLst>
                    <a:gd name="connsiteX0" fmla="*/ 0 w 1390650"/>
                    <a:gd name="connsiteY0" fmla="*/ 111226 h 294212"/>
                    <a:gd name="connsiteX1" fmla="*/ 485775 w 1390650"/>
                    <a:gd name="connsiteY1" fmla="*/ 292201 h 294212"/>
                    <a:gd name="connsiteX2" fmla="*/ 885825 w 1390650"/>
                    <a:gd name="connsiteY2" fmla="*/ 6451 h 294212"/>
                    <a:gd name="connsiteX3" fmla="*/ 1390650 w 1390650"/>
                    <a:gd name="connsiteY3" fmla="*/ 120751 h 294212"/>
                    <a:gd name="connsiteX0-1" fmla="*/ 0 w 1390650"/>
                    <a:gd name="connsiteY0-2" fmla="*/ 106979 h 208700"/>
                    <a:gd name="connsiteX1-3" fmla="*/ 466725 w 1390650"/>
                    <a:gd name="connsiteY1-4" fmla="*/ 202229 h 208700"/>
                    <a:gd name="connsiteX2-5" fmla="*/ 885825 w 1390650"/>
                    <a:gd name="connsiteY2-6" fmla="*/ 2204 h 208700"/>
                    <a:gd name="connsiteX3-7" fmla="*/ 1390650 w 1390650"/>
                    <a:gd name="connsiteY3-8" fmla="*/ 116504 h 208700"/>
                    <a:gd name="connsiteX0-9" fmla="*/ 0 w 1390650"/>
                    <a:gd name="connsiteY0-10" fmla="*/ 106979 h 233339"/>
                    <a:gd name="connsiteX1-11" fmla="*/ 466725 w 1390650"/>
                    <a:gd name="connsiteY1-12" fmla="*/ 202229 h 233339"/>
                    <a:gd name="connsiteX2-13" fmla="*/ 885825 w 1390650"/>
                    <a:gd name="connsiteY2-14" fmla="*/ 2204 h 233339"/>
                    <a:gd name="connsiteX3-15" fmla="*/ 1390650 w 1390650"/>
                    <a:gd name="connsiteY3-16" fmla="*/ 116504 h 233339"/>
                    <a:gd name="connsiteX0-17" fmla="*/ 0 w 1314450"/>
                    <a:gd name="connsiteY0-18" fmla="*/ 105543 h 231903"/>
                    <a:gd name="connsiteX1-19" fmla="*/ 466725 w 1314450"/>
                    <a:gd name="connsiteY1-20" fmla="*/ 200793 h 231903"/>
                    <a:gd name="connsiteX2-21" fmla="*/ 885825 w 1314450"/>
                    <a:gd name="connsiteY2-22" fmla="*/ 768 h 231903"/>
                    <a:gd name="connsiteX3-23" fmla="*/ 1314450 w 1314450"/>
                    <a:gd name="connsiteY3-24" fmla="*/ 143643 h 231903"/>
                    <a:gd name="connsiteX0-25" fmla="*/ 0 w 1304925"/>
                    <a:gd name="connsiteY0-26" fmla="*/ 108767 h 235127"/>
                    <a:gd name="connsiteX1-27" fmla="*/ 466725 w 1304925"/>
                    <a:gd name="connsiteY1-28" fmla="*/ 204017 h 235127"/>
                    <a:gd name="connsiteX2-29" fmla="*/ 885825 w 1304925"/>
                    <a:gd name="connsiteY2-30" fmla="*/ 3992 h 235127"/>
                    <a:gd name="connsiteX3-31" fmla="*/ 1304925 w 1304925"/>
                    <a:gd name="connsiteY3-32" fmla="*/ 99242 h 235127"/>
                    <a:gd name="connsiteX0-33" fmla="*/ 0 w 1304925"/>
                    <a:gd name="connsiteY0-34" fmla="*/ 114408 h 240768"/>
                    <a:gd name="connsiteX1-35" fmla="*/ 466725 w 1304925"/>
                    <a:gd name="connsiteY1-36" fmla="*/ 209658 h 240768"/>
                    <a:gd name="connsiteX2-37" fmla="*/ 885825 w 1304925"/>
                    <a:gd name="connsiteY2-38" fmla="*/ 9633 h 240768"/>
                    <a:gd name="connsiteX3-39" fmla="*/ 1304925 w 1304925"/>
                    <a:gd name="connsiteY3-40" fmla="*/ 104883 h 240768"/>
                    <a:gd name="connsiteX0-41" fmla="*/ 0 w 1304925"/>
                    <a:gd name="connsiteY0-42" fmla="*/ 122843 h 249203"/>
                    <a:gd name="connsiteX1-43" fmla="*/ 466725 w 1304925"/>
                    <a:gd name="connsiteY1-44" fmla="*/ 218093 h 249203"/>
                    <a:gd name="connsiteX2-45" fmla="*/ 885825 w 1304925"/>
                    <a:gd name="connsiteY2-46" fmla="*/ 18068 h 249203"/>
                    <a:gd name="connsiteX3-47" fmla="*/ 1304925 w 1304925"/>
                    <a:gd name="connsiteY3-48" fmla="*/ 113318 h 249203"/>
                    <a:gd name="connsiteX0-49" fmla="*/ 0 w 1304925"/>
                    <a:gd name="connsiteY0-50" fmla="*/ 114409 h 240771"/>
                    <a:gd name="connsiteX1-51" fmla="*/ 572398 w 1304925"/>
                    <a:gd name="connsiteY1-52" fmla="*/ 209660 h 240771"/>
                    <a:gd name="connsiteX2-53" fmla="*/ 885825 w 1304925"/>
                    <a:gd name="connsiteY2-54" fmla="*/ 9634 h 240771"/>
                    <a:gd name="connsiteX3-55" fmla="*/ 1304925 w 1304925"/>
                    <a:gd name="connsiteY3-56" fmla="*/ 104884 h 240771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1304925" h="240771">
                      <a:moveTo>
                        <a:pt x="0" y="114409"/>
                      </a:moveTo>
                      <a:cubicBezTo>
                        <a:pt x="169069" y="213627"/>
                        <a:pt x="443811" y="284272"/>
                        <a:pt x="572398" y="209660"/>
                      </a:cubicBezTo>
                      <a:cubicBezTo>
                        <a:pt x="700985" y="135048"/>
                        <a:pt x="763737" y="27097"/>
                        <a:pt x="885825" y="9634"/>
                      </a:cubicBezTo>
                      <a:cubicBezTo>
                        <a:pt x="1007913" y="-7829"/>
                        <a:pt x="1137444" y="-14179"/>
                        <a:pt x="1304925" y="104884"/>
                      </a:cubicBezTo>
                    </a:path>
                  </a:pathLst>
                </a:custGeom>
                <a:noFill/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" name="任意多边形: 形状 9"/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7144995" y="1185150"/>
                  <a:ext cx="823348" cy="156446"/>
                </a:xfrm>
                <a:custGeom>
                  <a:avLst/>
                  <a:gdLst>
                    <a:gd name="connsiteX0" fmla="*/ 0 w 1390650"/>
                    <a:gd name="connsiteY0" fmla="*/ 111226 h 294212"/>
                    <a:gd name="connsiteX1" fmla="*/ 485775 w 1390650"/>
                    <a:gd name="connsiteY1" fmla="*/ 292201 h 294212"/>
                    <a:gd name="connsiteX2" fmla="*/ 885825 w 1390650"/>
                    <a:gd name="connsiteY2" fmla="*/ 6451 h 294212"/>
                    <a:gd name="connsiteX3" fmla="*/ 1390650 w 1390650"/>
                    <a:gd name="connsiteY3" fmla="*/ 120751 h 294212"/>
                    <a:gd name="connsiteX0-1" fmla="*/ 0 w 1390650"/>
                    <a:gd name="connsiteY0-2" fmla="*/ 106979 h 208700"/>
                    <a:gd name="connsiteX1-3" fmla="*/ 466725 w 1390650"/>
                    <a:gd name="connsiteY1-4" fmla="*/ 202229 h 208700"/>
                    <a:gd name="connsiteX2-5" fmla="*/ 885825 w 1390650"/>
                    <a:gd name="connsiteY2-6" fmla="*/ 2204 h 208700"/>
                    <a:gd name="connsiteX3-7" fmla="*/ 1390650 w 1390650"/>
                    <a:gd name="connsiteY3-8" fmla="*/ 116504 h 208700"/>
                    <a:gd name="connsiteX0-9" fmla="*/ 0 w 1390650"/>
                    <a:gd name="connsiteY0-10" fmla="*/ 106979 h 233339"/>
                    <a:gd name="connsiteX1-11" fmla="*/ 466725 w 1390650"/>
                    <a:gd name="connsiteY1-12" fmla="*/ 202229 h 233339"/>
                    <a:gd name="connsiteX2-13" fmla="*/ 885825 w 1390650"/>
                    <a:gd name="connsiteY2-14" fmla="*/ 2204 h 233339"/>
                    <a:gd name="connsiteX3-15" fmla="*/ 1390650 w 1390650"/>
                    <a:gd name="connsiteY3-16" fmla="*/ 116504 h 233339"/>
                    <a:gd name="connsiteX0-17" fmla="*/ 0 w 1314450"/>
                    <a:gd name="connsiteY0-18" fmla="*/ 105543 h 231903"/>
                    <a:gd name="connsiteX1-19" fmla="*/ 466725 w 1314450"/>
                    <a:gd name="connsiteY1-20" fmla="*/ 200793 h 231903"/>
                    <a:gd name="connsiteX2-21" fmla="*/ 885825 w 1314450"/>
                    <a:gd name="connsiteY2-22" fmla="*/ 768 h 231903"/>
                    <a:gd name="connsiteX3-23" fmla="*/ 1314450 w 1314450"/>
                    <a:gd name="connsiteY3-24" fmla="*/ 143643 h 231903"/>
                    <a:gd name="connsiteX0-25" fmla="*/ 0 w 1304925"/>
                    <a:gd name="connsiteY0-26" fmla="*/ 108767 h 235127"/>
                    <a:gd name="connsiteX1-27" fmla="*/ 466725 w 1304925"/>
                    <a:gd name="connsiteY1-28" fmla="*/ 204017 h 235127"/>
                    <a:gd name="connsiteX2-29" fmla="*/ 885825 w 1304925"/>
                    <a:gd name="connsiteY2-30" fmla="*/ 3992 h 235127"/>
                    <a:gd name="connsiteX3-31" fmla="*/ 1304925 w 1304925"/>
                    <a:gd name="connsiteY3-32" fmla="*/ 99242 h 235127"/>
                    <a:gd name="connsiteX0-33" fmla="*/ 0 w 1304925"/>
                    <a:gd name="connsiteY0-34" fmla="*/ 114408 h 240768"/>
                    <a:gd name="connsiteX1-35" fmla="*/ 466725 w 1304925"/>
                    <a:gd name="connsiteY1-36" fmla="*/ 209658 h 240768"/>
                    <a:gd name="connsiteX2-37" fmla="*/ 885825 w 1304925"/>
                    <a:gd name="connsiteY2-38" fmla="*/ 9633 h 240768"/>
                    <a:gd name="connsiteX3-39" fmla="*/ 1304925 w 1304925"/>
                    <a:gd name="connsiteY3-40" fmla="*/ 104883 h 240768"/>
                    <a:gd name="connsiteX0-41" fmla="*/ 0 w 1304925"/>
                    <a:gd name="connsiteY0-42" fmla="*/ 122843 h 249203"/>
                    <a:gd name="connsiteX1-43" fmla="*/ 466725 w 1304925"/>
                    <a:gd name="connsiteY1-44" fmla="*/ 218093 h 249203"/>
                    <a:gd name="connsiteX2-45" fmla="*/ 885825 w 1304925"/>
                    <a:gd name="connsiteY2-46" fmla="*/ 18068 h 249203"/>
                    <a:gd name="connsiteX3-47" fmla="*/ 1304925 w 1304925"/>
                    <a:gd name="connsiteY3-48" fmla="*/ 113318 h 249203"/>
                    <a:gd name="connsiteX0-49" fmla="*/ 0 w 1304925"/>
                    <a:gd name="connsiteY0-50" fmla="*/ 114409 h 240771"/>
                    <a:gd name="connsiteX1-51" fmla="*/ 572398 w 1304925"/>
                    <a:gd name="connsiteY1-52" fmla="*/ 209660 h 240771"/>
                    <a:gd name="connsiteX2-53" fmla="*/ 885825 w 1304925"/>
                    <a:gd name="connsiteY2-54" fmla="*/ 9634 h 240771"/>
                    <a:gd name="connsiteX3-55" fmla="*/ 1304925 w 1304925"/>
                    <a:gd name="connsiteY3-56" fmla="*/ 104884 h 240771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1304925" h="240771">
                      <a:moveTo>
                        <a:pt x="0" y="114409"/>
                      </a:moveTo>
                      <a:cubicBezTo>
                        <a:pt x="169069" y="213627"/>
                        <a:pt x="443811" y="284272"/>
                        <a:pt x="572398" y="209660"/>
                      </a:cubicBezTo>
                      <a:cubicBezTo>
                        <a:pt x="700985" y="135048"/>
                        <a:pt x="763737" y="27097"/>
                        <a:pt x="885825" y="9634"/>
                      </a:cubicBezTo>
                      <a:cubicBezTo>
                        <a:pt x="1007913" y="-7829"/>
                        <a:pt x="1137444" y="-14179"/>
                        <a:pt x="1304925" y="104884"/>
                      </a:cubicBezTo>
                    </a:path>
                  </a:pathLst>
                </a:custGeom>
                <a:noFill/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lIns="90170" tIns="46990" rIns="90170" bIns="46990">
            <a:normAutofit/>
          </a:bodyPr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 userDrawn="1">
            <p:custDataLst>
              <p:tags r:id="rId1"/>
            </p:custDataLst>
          </p:nvPr>
        </p:nvGrpSpPr>
        <p:grpSpPr>
          <a:xfrm>
            <a:off x="66040" y="247015"/>
            <a:ext cx="12117070" cy="6419850"/>
            <a:chOff x="66040" y="247015"/>
            <a:chExt cx="12117070" cy="6419850"/>
          </a:xfrm>
        </p:grpSpPr>
        <p:sp>
          <p:nvSpPr>
            <p:cNvPr id="22" name="矩形 21"/>
            <p:cNvSpPr/>
            <p:nvPr userDrawn="1">
              <p:custDataLst>
                <p:tags r:id="rId6"/>
              </p:custDataLst>
            </p:nvPr>
          </p:nvSpPr>
          <p:spPr>
            <a:xfrm>
              <a:off x="306705" y="247015"/>
              <a:ext cx="11692255" cy="6311900"/>
            </a:xfrm>
            <a:prstGeom prst="rect">
              <a:avLst/>
            </a:pr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 altLang="zh-CN" dirty="0">
                <a:sym typeface="+mn-ea"/>
              </a:endParaRPr>
            </a:p>
          </p:txBody>
        </p:sp>
        <p:grpSp>
          <p:nvGrpSpPr>
            <p:cNvPr id="23" name="组合 22"/>
            <p:cNvGrpSpPr/>
            <p:nvPr userDrawn="1">
              <p:custDataLst>
                <p:tags r:id="rId7"/>
              </p:custDataLst>
            </p:nvPr>
          </p:nvGrpSpPr>
          <p:grpSpPr>
            <a:xfrm>
              <a:off x="66040" y="325120"/>
              <a:ext cx="12117070" cy="6341745"/>
              <a:chOff x="104" y="512"/>
              <a:chExt cx="19082" cy="9987"/>
            </a:xfrm>
          </p:grpSpPr>
          <p:pic>
            <p:nvPicPr>
              <p:cNvPr id="24" name="图片 23"/>
              <p:cNvPicPr>
                <a:picLocks noChangeAspect="1"/>
              </p:cNvPicPr>
              <p:nvPr userDrawn="1">
                <p:custDataLst>
                  <p:tags r:id="rId8"/>
                </p:custDataLst>
              </p:nvPr>
            </p:nvPicPr>
            <p:blipFill rotWithShape="1">
              <a:blip r:embed="rId13"/>
              <a:srcRect/>
              <a:stretch>
                <a:fillRect/>
              </a:stretch>
            </p:blipFill>
            <p:spPr>
              <a:xfrm flipH="1">
                <a:off x="17812" y="9378"/>
                <a:ext cx="1374" cy="1121"/>
              </a:xfrm>
              <a:prstGeom prst="rect">
                <a:avLst/>
              </a:prstGeom>
            </p:spPr>
          </p:pic>
          <p:grpSp>
            <p:nvGrpSpPr>
              <p:cNvPr id="25" name="组合 24"/>
              <p:cNvGrpSpPr/>
              <p:nvPr userDrawn="1"/>
            </p:nvGrpSpPr>
            <p:grpSpPr>
              <a:xfrm>
                <a:off x="104" y="512"/>
                <a:ext cx="1914" cy="1019"/>
                <a:chOff x="7144995" y="862731"/>
                <a:chExt cx="823348" cy="478865"/>
              </a:xfrm>
            </p:grpSpPr>
            <p:sp>
              <p:nvSpPr>
                <p:cNvPr id="26" name="任意多边形: 形状 7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7144995" y="862731"/>
                  <a:ext cx="823348" cy="156446"/>
                </a:xfrm>
                <a:custGeom>
                  <a:avLst/>
                  <a:gdLst>
                    <a:gd name="connsiteX0" fmla="*/ 0 w 1390650"/>
                    <a:gd name="connsiteY0" fmla="*/ 111226 h 294212"/>
                    <a:gd name="connsiteX1" fmla="*/ 485775 w 1390650"/>
                    <a:gd name="connsiteY1" fmla="*/ 292201 h 294212"/>
                    <a:gd name="connsiteX2" fmla="*/ 885825 w 1390650"/>
                    <a:gd name="connsiteY2" fmla="*/ 6451 h 294212"/>
                    <a:gd name="connsiteX3" fmla="*/ 1390650 w 1390650"/>
                    <a:gd name="connsiteY3" fmla="*/ 120751 h 294212"/>
                    <a:gd name="connsiteX0-1" fmla="*/ 0 w 1390650"/>
                    <a:gd name="connsiteY0-2" fmla="*/ 106979 h 208700"/>
                    <a:gd name="connsiteX1-3" fmla="*/ 466725 w 1390650"/>
                    <a:gd name="connsiteY1-4" fmla="*/ 202229 h 208700"/>
                    <a:gd name="connsiteX2-5" fmla="*/ 885825 w 1390650"/>
                    <a:gd name="connsiteY2-6" fmla="*/ 2204 h 208700"/>
                    <a:gd name="connsiteX3-7" fmla="*/ 1390650 w 1390650"/>
                    <a:gd name="connsiteY3-8" fmla="*/ 116504 h 208700"/>
                    <a:gd name="connsiteX0-9" fmla="*/ 0 w 1390650"/>
                    <a:gd name="connsiteY0-10" fmla="*/ 106979 h 233339"/>
                    <a:gd name="connsiteX1-11" fmla="*/ 466725 w 1390650"/>
                    <a:gd name="connsiteY1-12" fmla="*/ 202229 h 233339"/>
                    <a:gd name="connsiteX2-13" fmla="*/ 885825 w 1390650"/>
                    <a:gd name="connsiteY2-14" fmla="*/ 2204 h 233339"/>
                    <a:gd name="connsiteX3-15" fmla="*/ 1390650 w 1390650"/>
                    <a:gd name="connsiteY3-16" fmla="*/ 116504 h 233339"/>
                    <a:gd name="connsiteX0-17" fmla="*/ 0 w 1314450"/>
                    <a:gd name="connsiteY0-18" fmla="*/ 105543 h 231903"/>
                    <a:gd name="connsiteX1-19" fmla="*/ 466725 w 1314450"/>
                    <a:gd name="connsiteY1-20" fmla="*/ 200793 h 231903"/>
                    <a:gd name="connsiteX2-21" fmla="*/ 885825 w 1314450"/>
                    <a:gd name="connsiteY2-22" fmla="*/ 768 h 231903"/>
                    <a:gd name="connsiteX3-23" fmla="*/ 1314450 w 1314450"/>
                    <a:gd name="connsiteY3-24" fmla="*/ 143643 h 231903"/>
                    <a:gd name="connsiteX0-25" fmla="*/ 0 w 1304925"/>
                    <a:gd name="connsiteY0-26" fmla="*/ 108767 h 235127"/>
                    <a:gd name="connsiteX1-27" fmla="*/ 466725 w 1304925"/>
                    <a:gd name="connsiteY1-28" fmla="*/ 204017 h 235127"/>
                    <a:gd name="connsiteX2-29" fmla="*/ 885825 w 1304925"/>
                    <a:gd name="connsiteY2-30" fmla="*/ 3992 h 235127"/>
                    <a:gd name="connsiteX3-31" fmla="*/ 1304925 w 1304925"/>
                    <a:gd name="connsiteY3-32" fmla="*/ 99242 h 235127"/>
                    <a:gd name="connsiteX0-33" fmla="*/ 0 w 1304925"/>
                    <a:gd name="connsiteY0-34" fmla="*/ 114408 h 240768"/>
                    <a:gd name="connsiteX1-35" fmla="*/ 466725 w 1304925"/>
                    <a:gd name="connsiteY1-36" fmla="*/ 209658 h 240768"/>
                    <a:gd name="connsiteX2-37" fmla="*/ 885825 w 1304925"/>
                    <a:gd name="connsiteY2-38" fmla="*/ 9633 h 240768"/>
                    <a:gd name="connsiteX3-39" fmla="*/ 1304925 w 1304925"/>
                    <a:gd name="connsiteY3-40" fmla="*/ 104883 h 240768"/>
                    <a:gd name="connsiteX0-41" fmla="*/ 0 w 1304925"/>
                    <a:gd name="connsiteY0-42" fmla="*/ 122843 h 249203"/>
                    <a:gd name="connsiteX1-43" fmla="*/ 466725 w 1304925"/>
                    <a:gd name="connsiteY1-44" fmla="*/ 218093 h 249203"/>
                    <a:gd name="connsiteX2-45" fmla="*/ 885825 w 1304925"/>
                    <a:gd name="connsiteY2-46" fmla="*/ 18068 h 249203"/>
                    <a:gd name="connsiteX3-47" fmla="*/ 1304925 w 1304925"/>
                    <a:gd name="connsiteY3-48" fmla="*/ 113318 h 249203"/>
                    <a:gd name="connsiteX0-49" fmla="*/ 0 w 1304925"/>
                    <a:gd name="connsiteY0-50" fmla="*/ 114409 h 240771"/>
                    <a:gd name="connsiteX1-51" fmla="*/ 572398 w 1304925"/>
                    <a:gd name="connsiteY1-52" fmla="*/ 209660 h 240771"/>
                    <a:gd name="connsiteX2-53" fmla="*/ 885825 w 1304925"/>
                    <a:gd name="connsiteY2-54" fmla="*/ 9634 h 240771"/>
                    <a:gd name="connsiteX3-55" fmla="*/ 1304925 w 1304925"/>
                    <a:gd name="connsiteY3-56" fmla="*/ 104884 h 240771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1304925" h="240771">
                      <a:moveTo>
                        <a:pt x="0" y="114409"/>
                      </a:moveTo>
                      <a:cubicBezTo>
                        <a:pt x="169069" y="213627"/>
                        <a:pt x="443811" y="284272"/>
                        <a:pt x="572398" y="209660"/>
                      </a:cubicBezTo>
                      <a:cubicBezTo>
                        <a:pt x="700985" y="135048"/>
                        <a:pt x="763737" y="27097"/>
                        <a:pt x="885825" y="9634"/>
                      </a:cubicBezTo>
                      <a:cubicBezTo>
                        <a:pt x="1007913" y="-7829"/>
                        <a:pt x="1137444" y="-14179"/>
                        <a:pt x="1304925" y="104884"/>
                      </a:cubicBezTo>
                    </a:path>
                  </a:pathLst>
                </a:custGeom>
                <a:noFill/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" name="任意多边形: 形状 8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7144995" y="1019177"/>
                  <a:ext cx="823348" cy="156446"/>
                </a:xfrm>
                <a:custGeom>
                  <a:avLst/>
                  <a:gdLst>
                    <a:gd name="connsiteX0" fmla="*/ 0 w 1390650"/>
                    <a:gd name="connsiteY0" fmla="*/ 111226 h 294212"/>
                    <a:gd name="connsiteX1" fmla="*/ 485775 w 1390650"/>
                    <a:gd name="connsiteY1" fmla="*/ 292201 h 294212"/>
                    <a:gd name="connsiteX2" fmla="*/ 885825 w 1390650"/>
                    <a:gd name="connsiteY2" fmla="*/ 6451 h 294212"/>
                    <a:gd name="connsiteX3" fmla="*/ 1390650 w 1390650"/>
                    <a:gd name="connsiteY3" fmla="*/ 120751 h 294212"/>
                    <a:gd name="connsiteX0-1" fmla="*/ 0 w 1390650"/>
                    <a:gd name="connsiteY0-2" fmla="*/ 106979 h 208700"/>
                    <a:gd name="connsiteX1-3" fmla="*/ 466725 w 1390650"/>
                    <a:gd name="connsiteY1-4" fmla="*/ 202229 h 208700"/>
                    <a:gd name="connsiteX2-5" fmla="*/ 885825 w 1390650"/>
                    <a:gd name="connsiteY2-6" fmla="*/ 2204 h 208700"/>
                    <a:gd name="connsiteX3-7" fmla="*/ 1390650 w 1390650"/>
                    <a:gd name="connsiteY3-8" fmla="*/ 116504 h 208700"/>
                    <a:gd name="connsiteX0-9" fmla="*/ 0 w 1390650"/>
                    <a:gd name="connsiteY0-10" fmla="*/ 106979 h 233339"/>
                    <a:gd name="connsiteX1-11" fmla="*/ 466725 w 1390650"/>
                    <a:gd name="connsiteY1-12" fmla="*/ 202229 h 233339"/>
                    <a:gd name="connsiteX2-13" fmla="*/ 885825 w 1390650"/>
                    <a:gd name="connsiteY2-14" fmla="*/ 2204 h 233339"/>
                    <a:gd name="connsiteX3-15" fmla="*/ 1390650 w 1390650"/>
                    <a:gd name="connsiteY3-16" fmla="*/ 116504 h 233339"/>
                    <a:gd name="connsiteX0-17" fmla="*/ 0 w 1314450"/>
                    <a:gd name="connsiteY0-18" fmla="*/ 105543 h 231903"/>
                    <a:gd name="connsiteX1-19" fmla="*/ 466725 w 1314450"/>
                    <a:gd name="connsiteY1-20" fmla="*/ 200793 h 231903"/>
                    <a:gd name="connsiteX2-21" fmla="*/ 885825 w 1314450"/>
                    <a:gd name="connsiteY2-22" fmla="*/ 768 h 231903"/>
                    <a:gd name="connsiteX3-23" fmla="*/ 1314450 w 1314450"/>
                    <a:gd name="connsiteY3-24" fmla="*/ 143643 h 231903"/>
                    <a:gd name="connsiteX0-25" fmla="*/ 0 w 1304925"/>
                    <a:gd name="connsiteY0-26" fmla="*/ 108767 h 235127"/>
                    <a:gd name="connsiteX1-27" fmla="*/ 466725 w 1304925"/>
                    <a:gd name="connsiteY1-28" fmla="*/ 204017 h 235127"/>
                    <a:gd name="connsiteX2-29" fmla="*/ 885825 w 1304925"/>
                    <a:gd name="connsiteY2-30" fmla="*/ 3992 h 235127"/>
                    <a:gd name="connsiteX3-31" fmla="*/ 1304925 w 1304925"/>
                    <a:gd name="connsiteY3-32" fmla="*/ 99242 h 235127"/>
                    <a:gd name="connsiteX0-33" fmla="*/ 0 w 1304925"/>
                    <a:gd name="connsiteY0-34" fmla="*/ 114408 h 240768"/>
                    <a:gd name="connsiteX1-35" fmla="*/ 466725 w 1304925"/>
                    <a:gd name="connsiteY1-36" fmla="*/ 209658 h 240768"/>
                    <a:gd name="connsiteX2-37" fmla="*/ 885825 w 1304925"/>
                    <a:gd name="connsiteY2-38" fmla="*/ 9633 h 240768"/>
                    <a:gd name="connsiteX3-39" fmla="*/ 1304925 w 1304925"/>
                    <a:gd name="connsiteY3-40" fmla="*/ 104883 h 240768"/>
                    <a:gd name="connsiteX0-41" fmla="*/ 0 w 1304925"/>
                    <a:gd name="connsiteY0-42" fmla="*/ 122843 h 249203"/>
                    <a:gd name="connsiteX1-43" fmla="*/ 466725 w 1304925"/>
                    <a:gd name="connsiteY1-44" fmla="*/ 218093 h 249203"/>
                    <a:gd name="connsiteX2-45" fmla="*/ 885825 w 1304925"/>
                    <a:gd name="connsiteY2-46" fmla="*/ 18068 h 249203"/>
                    <a:gd name="connsiteX3-47" fmla="*/ 1304925 w 1304925"/>
                    <a:gd name="connsiteY3-48" fmla="*/ 113318 h 249203"/>
                    <a:gd name="connsiteX0-49" fmla="*/ 0 w 1304925"/>
                    <a:gd name="connsiteY0-50" fmla="*/ 114409 h 240771"/>
                    <a:gd name="connsiteX1-51" fmla="*/ 572398 w 1304925"/>
                    <a:gd name="connsiteY1-52" fmla="*/ 209660 h 240771"/>
                    <a:gd name="connsiteX2-53" fmla="*/ 885825 w 1304925"/>
                    <a:gd name="connsiteY2-54" fmla="*/ 9634 h 240771"/>
                    <a:gd name="connsiteX3-55" fmla="*/ 1304925 w 1304925"/>
                    <a:gd name="connsiteY3-56" fmla="*/ 104884 h 240771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1304925" h="240771">
                      <a:moveTo>
                        <a:pt x="0" y="114409"/>
                      </a:moveTo>
                      <a:cubicBezTo>
                        <a:pt x="169069" y="213627"/>
                        <a:pt x="443811" y="284272"/>
                        <a:pt x="572398" y="209660"/>
                      </a:cubicBezTo>
                      <a:cubicBezTo>
                        <a:pt x="700985" y="135048"/>
                        <a:pt x="763737" y="27097"/>
                        <a:pt x="885825" y="9634"/>
                      </a:cubicBezTo>
                      <a:cubicBezTo>
                        <a:pt x="1007913" y="-7829"/>
                        <a:pt x="1137444" y="-14179"/>
                        <a:pt x="1304925" y="104884"/>
                      </a:cubicBezTo>
                    </a:path>
                  </a:pathLst>
                </a:custGeom>
                <a:noFill/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" name="任意多边形: 形状 9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7144995" y="1185150"/>
                  <a:ext cx="823348" cy="156446"/>
                </a:xfrm>
                <a:custGeom>
                  <a:avLst/>
                  <a:gdLst>
                    <a:gd name="connsiteX0" fmla="*/ 0 w 1390650"/>
                    <a:gd name="connsiteY0" fmla="*/ 111226 h 294212"/>
                    <a:gd name="connsiteX1" fmla="*/ 485775 w 1390650"/>
                    <a:gd name="connsiteY1" fmla="*/ 292201 h 294212"/>
                    <a:gd name="connsiteX2" fmla="*/ 885825 w 1390650"/>
                    <a:gd name="connsiteY2" fmla="*/ 6451 h 294212"/>
                    <a:gd name="connsiteX3" fmla="*/ 1390650 w 1390650"/>
                    <a:gd name="connsiteY3" fmla="*/ 120751 h 294212"/>
                    <a:gd name="connsiteX0-1" fmla="*/ 0 w 1390650"/>
                    <a:gd name="connsiteY0-2" fmla="*/ 106979 h 208700"/>
                    <a:gd name="connsiteX1-3" fmla="*/ 466725 w 1390650"/>
                    <a:gd name="connsiteY1-4" fmla="*/ 202229 h 208700"/>
                    <a:gd name="connsiteX2-5" fmla="*/ 885825 w 1390650"/>
                    <a:gd name="connsiteY2-6" fmla="*/ 2204 h 208700"/>
                    <a:gd name="connsiteX3-7" fmla="*/ 1390650 w 1390650"/>
                    <a:gd name="connsiteY3-8" fmla="*/ 116504 h 208700"/>
                    <a:gd name="connsiteX0-9" fmla="*/ 0 w 1390650"/>
                    <a:gd name="connsiteY0-10" fmla="*/ 106979 h 233339"/>
                    <a:gd name="connsiteX1-11" fmla="*/ 466725 w 1390650"/>
                    <a:gd name="connsiteY1-12" fmla="*/ 202229 h 233339"/>
                    <a:gd name="connsiteX2-13" fmla="*/ 885825 w 1390650"/>
                    <a:gd name="connsiteY2-14" fmla="*/ 2204 h 233339"/>
                    <a:gd name="connsiteX3-15" fmla="*/ 1390650 w 1390650"/>
                    <a:gd name="connsiteY3-16" fmla="*/ 116504 h 233339"/>
                    <a:gd name="connsiteX0-17" fmla="*/ 0 w 1314450"/>
                    <a:gd name="connsiteY0-18" fmla="*/ 105543 h 231903"/>
                    <a:gd name="connsiteX1-19" fmla="*/ 466725 w 1314450"/>
                    <a:gd name="connsiteY1-20" fmla="*/ 200793 h 231903"/>
                    <a:gd name="connsiteX2-21" fmla="*/ 885825 w 1314450"/>
                    <a:gd name="connsiteY2-22" fmla="*/ 768 h 231903"/>
                    <a:gd name="connsiteX3-23" fmla="*/ 1314450 w 1314450"/>
                    <a:gd name="connsiteY3-24" fmla="*/ 143643 h 231903"/>
                    <a:gd name="connsiteX0-25" fmla="*/ 0 w 1304925"/>
                    <a:gd name="connsiteY0-26" fmla="*/ 108767 h 235127"/>
                    <a:gd name="connsiteX1-27" fmla="*/ 466725 w 1304925"/>
                    <a:gd name="connsiteY1-28" fmla="*/ 204017 h 235127"/>
                    <a:gd name="connsiteX2-29" fmla="*/ 885825 w 1304925"/>
                    <a:gd name="connsiteY2-30" fmla="*/ 3992 h 235127"/>
                    <a:gd name="connsiteX3-31" fmla="*/ 1304925 w 1304925"/>
                    <a:gd name="connsiteY3-32" fmla="*/ 99242 h 235127"/>
                    <a:gd name="connsiteX0-33" fmla="*/ 0 w 1304925"/>
                    <a:gd name="connsiteY0-34" fmla="*/ 114408 h 240768"/>
                    <a:gd name="connsiteX1-35" fmla="*/ 466725 w 1304925"/>
                    <a:gd name="connsiteY1-36" fmla="*/ 209658 h 240768"/>
                    <a:gd name="connsiteX2-37" fmla="*/ 885825 w 1304925"/>
                    <a:gd name="connsiteY2-38" fmla="*/ 9633 h 240768"/>
                    <a:gd name="connsiteX3-39" fmla="*/ 1304925 w 1304925"/>
                    <a:gd name="connsiteY3-40" fmla="*/ 104883 h 240768"/>
                    <a:gd name="connsiteX0-41" fmla="*/ 0 w 1304925"/>
                    <a:gd name="connsiteY0-42" fmla="*/ 122843 h 249203"/>
                    <a:gd name="connsiteX1-43" fmla="*/ 466725 w 1304925"/>
                    <a:gd name="connsiteY1-44" fmla="*/ 218093 h 249203"/>
                    <a:gd name="connsiteX2-45" fmla="*/ 885825 w 1304925"/>
                    <a:gd name="connsiteY2-46" fmla="*/ 18068 h 249203"/>
                    <a:gd name="connsiteX3-47" fmla="*/ 1304925 w 1304925"/>
                    <a:gd name="connsiteY3-48" fmla="*/ 113318 h 249203"/>
                    <a:gd name="connsiteX0-49" fmla="*/ 0 w 1304925"/>
                    <a:gd name="connsiteY0-50" fmla="*/ 114409 h 240771"/>
                    <a:gd name="connsiteX1-51" fmla="*/ 572398 w 1304925"/>
                    <a:gd name="connsiteY1-52" fmla="*/ 209660 h 240771"/>
                    <a:gd name="connsiteX2-53" fmla="*/ 885825 w 1304925"/>
                    <a:gd name="connsiteY2-54" fmla="*/ 9634 h 240771"/>
                    <a:gd name="connsiteX3-55" fmla="*/ 1304925 w 1304925"/>
                    <a:gd name="connsiteY3-56" fmla="*/ 104884 h 240771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1304925" h="240771">
                      <a:moveTo>
                        <a:pt x="0" y="114409"/>
                      </a:moveTo>
                      <a:cubicBezTo>
                        <a:pt x="169069" y="213627"/>
                        <a:pt x="443811" y="284272"/>
                        <a:pt x="572398" y="209660"/>
                      </a:cubicBezTo>
                      <a:cubicBezTo>
                        <a:pt x="700985" y="135048"/>
                        <a:pt x="763737" y="27097"/>
                        <a:pt x="885825" y="9634"/>
                      </a:cubicBezTo>
                      <a:cubicBezTo>
                        <a:pt x="1007913" y="-7829"/>
                        <a:pt x="1137444" y="-14179"/>
                        <a:pt x="1304925" y="104884"/>
                      </a:cubicBezTo>
                    </a:path>
                  </a:pathLst>
                </a:custGeom>
                <a:noFill/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1"/>
            </p:custDataLst>
          </p:nvPr>
        </p:nvGrpSpPr>
        <p:grpSpPr>
          <a:xfrm>
            <a:off x="7865097" y="3847231"/>
            <a:ext cx="1215235" cy="646755"/>
            <a:chOff x="7144995" y="862731"/>
            <a:chExt cx="823348" cy="478865"/>
          </a:xfrm>
        </p:grpSpPr>
        <p:sp>
          <p:nvSpPr>
            <p:cNvPr id="7" name="任意多边形: 形状 5"/>
            <p:cNvSpPr/>
            <p:nvPr>
              <p:custDataLst>
                <p:tags r:id="rId6"/>
              </p:custDataLst>
            </p:nvPr>
          </p:nvSpPr>
          <p:spPr>
            <a:xfrm>
              <a:off x="7144995" y="862731"/>
              <a:ext cx="823348" cy="156446"/>
            </a:xfrm>
            <a:custGeom>
              <a:avLst/>
              <a:gdLst>
                <a:gd name="connsiteX0" fmla="*/ 0 w 1390650"/>
                <a:gd name="connsiteY0" fmla="*/ 111226 h 294212"/>
                <a:gd name="connsiteX1" fmla="*/ 485775 w 1390650"/>
                <a:gd name="connsiteY1" fmla="*/ 292201 h 294212"/>
                <a:gd name="connsiteX2" fmla="*/ 885825 w 1390650"/>
                <a:gd name="connsiteY2" fmla="*/ 6451 h 294212"/>
                <a:gd name="connsiteX3" fmla="*/ 1390650 w 1390650"/>
                <a:gd name="connsiteY3" fmla="*/ 120751 h 294212"/>
                <a:gd name="connsiteX0-1" fmla="*/ 0 w 1390650"/>
                <a:gd name="connsiteY0-2" fmla="*/ 106979 h 208700"/>
                <a:gd name="connsiteX1-3" fmla="*/ 466725 w 1390650"/>
                <a:gd name="connsiteY1-4" fmla="*/ 202229 h 208700"/>
                <a:gd name="connsiteX2-5" fmla="*/ 885825 w 1390650"/>
                <a:gd name="connsiteY2-6" fmla="*/ 2204 h 208700"/>
                <a:gd name="connsiteX3-7" fmla="*/ 1390650 w 1390650"/>
                <a:gd name="connsiteY3-8" fmla="*/ 116504 h 208700"/>
                <a:gd name="connsiteX0-9" fmla="*/ 0 w 1390650"/>
                <a:gd name="connsiteY0-10" fmla="*/ 106979 h 233339"/>
                <a:gd name="connsiteX1-11" fmla="*/ 466725 w 1390650"/>
                <a:gd name="connsiteY1-12" fmla="*/ 202229 h 233339"/>
                <a:gd name="connsiteX2-13" fmla="*/ 885825 w 1390650"/>
                <a:gd name="connsiteY2-14" fmla="*/ 2204 h 233339"/>
                <a:gd name="connsiteX3-15" fmla="*/ 1390650 w 1390650"/>
                <a:gd name="connsiteY3-16" fmla="*/ 116504 h 233339"/>
                <a:gd name="connsiteX0-17" fmla="*/ 0 w 1314450"/>
                <a:gd name="connsiteY0-18" fmla="*/ 105543 h 231903"/>
                <a:gd name="connsiteX1-19" fmla="*/ 466725 w 1314450"/>
                <a:gd name="connsiteY1-20" fmla="*/ 200793 h 231903"/>
                <a:gd name="connsiteX2-21" fmla="*/ 885825 w 1314450"/>
                <a:gd name="connsiteY2-22" fmla="*/ 768 h 231903"/>
                <a:gd name="connsiteX3-23" fmla="*/ 1314450 w 1314450"/>
                <a:gd name="connsiteY3-24" fmla="*/ 143643 h 231903"/>
                <a:gd name="connsiteX0-25" fmla="*/ 0 w 1304925"/>
                <a:gd name="connsiteY0-26" fmla="*/ 108767 h 235127"/>
                <a:gd name="connsiteX1-27" fmla="*/ 466725 w 1304925"/>
                <a:gd name="connsiteY1-28" fmla="*/ 204017 h 235127"/>
                <a:gd name="connsiteX2-29" fmla="*/ 885825 w 1304925"/>
                <a:gd name="connsiteY2-30" fmla="*/ 3992 h 235127"/>
                <a:gd name="connsiteX3-31" fmla="*/ 1304925 w 1304925"/>
                <a:gd name="connsiteY3-32" fmla="*/ 99242 h 235127"/>
                <a:gd name="connsiteX0-33" fmla="*/ 0 w 1304925"/>
                <a:gd name="connsiteY0-34" fmla="*/ 114408 h 240768"/>
                <a:gd name="connsiteX1-35" fmla="*/ 466725 w 1304925"/>
                <a:gd name="connsiteY1-36" fmla="*/ 209658 h 240768"/>
                <a:gd name="connsiteX2-37" fmla="*/ 885825 w 1304925"/>
                <a:gd name="connsiteY2-38" fmla="*/ 9633 h 240768"/>
                <a:gd name="connsiteX3-39" fmla="*/ 1304925 w 1304925"/>
                <a:gd name="connsiteY3-40" fmla="*/ 104883 h 240768"/>
                <a:gd name="connsiteX0-41" fmla="*/ 0 w 1304925"/>
                <a:gd name="connsiteY0-42" fmla="*/ 122843 h 249203"/>
                <a:gd name="connsiteX1-43" fmla="*/ 466725 w 1304925"/>
                <a:gd name="connsiteY1-44" fmla="*/ 218093 h 249203"/>
                <a:gd name="connsiteX2-45" fmla="*/ 885825 w 1304925"/>
                <a:gd name="connsiteY2-46" fmla="*/ 18068 h 249203"/>
                <a:gd name="connsiteX3-47" fmla="*/ 1304925 w 1304925"/>
                <a:gd name="connsiteY3-48" fmla="*/ 113318 h 249203"/>
                <a:gd name="connsiteX0-49" fmla="*/ 0 w 1304925"/>
                <a:gd name="connsiteY0-50" fmla="*/ 114409 h 240771"/>
                <a:gd name="connsiteX1-51" fmla="*/ 572398 w 1304925"/>
                <a:gd name="connsiteY1-52" fmla="*/ 209660 h 240771"/>
                <a:gd name="connsiteX2-53" fmla="*/ 885825 w 1304925"/>
                <a:gd name="connsiteY2-54" fmla="*/ 9634 h 240771"/>
                <a:gd name="connsiteX3-55" fmla="*/ 1304925 w 1304925"/>
                <a:gd name="connsiteY3-56" fmla="*/ 104884 h 24077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304925" h="240771">
                  <a:moveTo>
                    <a:pt x="0" y="114409"/>
                  </a:moveTo>
                  <a:cubicBezTo>
                    <a:pt x="169069" y="213627"/>
                    <a:pt x="443811" y="284272"/>
                    <a:pt x="572398" y="209660"/>
                  </a:cubicBezTo>
                  <a:cubicBezTo>
                    <a:pt x="700985" y="135048"/>
                    <a:pt x="763737" y="27097"/>
                    <a:pt x="885825" y="9634"/>
                  </a:cubicBezTo>
                  <a:cubicBezTo>
                    <a:pt x="1007913" y="-7829"/>
                    <a:pt x="1137444" y="-14179"/>
                    <a:pt x="1304925" y="104884"/>
                  </a:cubicBezTo>
                </a:path>
              </a:pathLst>
            </a:cu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: 形状 6"/>
            <p:cNvSpPr/>
            <p:nvPr>
              <p:custDataLst>
                <p:tags r:id="rId7"/>
              </p:custDataLst>
            </p:nvPr>
          </p:nvSpPr>
          <p:spPr>
            <a:xfrm>
              <a:off x="7144995" y="1019177"/>
              <a:ext cx="823348" cy="156446"/>
            </a:xfrm>
            <a:custGeom>
              <a:avLst/>
              <a:gdLst>
                <a:gd name="connsiteX0" fmla="*/ 0 w 1390650"/>
                <a:gd name="connsiteY0" fmla="*/ 111226 h 294212"/>
                <a:gd name="connsiteX1" fmla="*/ 485775 w 1390650"/>
                <a:gd name="connsiteY1" fmla="*/ 292201 h 294212"/>
                <a:gd name="connsiteX2" fmla="*/ 885825 w 1390650"/>
                <a:gd name="connsiteY2" fmla="*/ 6451 h 294212"/>
                <a:gd name="connsiteX3" fmla="*/ 1390650 w 1390650"/>
                <a:gd name="connsiteY3" fmla="*/ 120751 h 294212"/>
                <a:gd name="connsiteX0-1" fmla="*/ 0 w 1390650"/>
                <a:gd name="connsiteY0-2" fmla="*/ 106979 h 208700"/>
                <a:gd name="connsiteX1-3" fmla="*/ 466725 w 1390650"/>
                <a:gd name="connsiteY1-4" fmla="*/ 202229 h 208700"/>
                <a:gd name="connsiteX2-5" fmla="*/ 885825 w 1390650"/>
                <a:gd name="connsiteY2-6" fmla="*/ 2204 h 208700"/>
                <a:gd name="connsiteX3-7" fmla="*/ 1390650 w 1390650"/>
                <a:gd name="connsiteY3-8" fmla="*/ 116504 h 208700"/>
                <a:gd name="connsiteX0-9" fmla="*/ 0 w 1390650"/>
                <a:gd name="connsiteY0-10" fmla="*/ 106979 h 233339"/>
                <a:gd name="connsiteX1-11" fmla="*/ 466725 w 1390650"/>
                <a:gd name="connsiteY1-12" fmla="*/ 202229 h 233339"/>
                <a:gd name="connsiteX2-13" fmla="*/ 885825 w 1390650"/>
                <a:gd name="connsiteY2-14" fmla="*/ 2204 h 233339"/>
                <a:gd name="connsiteX3-15" fmla="*/ 1390650 w 1390650"/>
                <a:gd name="connsiteY3-16" fmla="*/ 116504 h 233339"/>
                <a:gd name="connsiteX0-17" fmla="*/ 0 w 1314450"/>
                <a:gd name="connsiteY0-18" fmla="*/ 105543 h 231903"/>
                <a:gd name="connsiteX1-19" fmla="*/ 466725 w 1314450"/>
                <a:gd name="connsiteY1-20" fmla="*/ 200793 h 231903"/>
                <a:gd name="connsiteX2-21" fmla="*/ 885825 w 1314450"/>
                <a:gd name="connsiteY2-22" fmla="*/ 768 h 231903"/>
                <a:gd name="connsiteX3-23" fmla="*/ 1314450 w 1314450"/>
                <a:gd name="connsiteY3-24" fmla="*/ 143643 h 231903"/>
                <a:gd name="connsiteX0-25" fmla="*/ 0 w 1304925"/>
                <a:gd name="connsiteY0-26" fmla="*/ 108767 h 235127"/>
                <a:gd name="connsiteX1-27" fmla="*/ 466725 w 1304925"/>
                <a:gd name="connsiteY1-28" fmla="*/ 204017 h 235127"/>
                <a:gd name="connsiteX2-29" fmla="*/ 885825 w 1304925"/>
                <a:gd name="connsiteY2-30" fmla="*/ 3992 h 235127"/>
                <a:gd name="connsiteX3-31" fmla="*/ 1304925 w 1304925"/>
                <a:gd name="connsiteY3-32" fmla="*/ 99242 h 235127"/>
                <a:gd name="connsiteX0-33" fmla="*/ 0 w 1304925"/>
                <a:gd name="connsiteY0-34" fmla="*/ 114408 h 240768"/>
                <a:gd name="connsiteX1-35" fmla="*/ 466725 w 1304925"/>
                <a:gd name="connsiteY1-36" fmla="*/ 209658 h 240768"/>
                <a:gd name="connsiteX2-37" fmla="*/ 885825 w 1304925"/>
                <a:gd name="connsiteY2-38" fmla="*/ 9633 h 240768"/>
                <a:gd name="connsiteX3-39" fmla="*/ 1304925 w 1304925"/>
                <a:gd name="connsiteY3-40" fmla="*/ 104883 h 240768"/>
                <a:gd name="connsiteX0-41" fmla="*/ 0 w 1304925"/>
                <a:gd name="connsiteY0-42" fmla="*/ 122843 h 249203"/>
                <a:gd name="connsiteX1-43" fmla="*/ 466725 w 1304925"/>
                <a:gd name="connsiteY1-44" fmla="*/ 218093 h 249203"/>
                <a:gd name="connsiteX2-45" fmla="*/ 885825 w 1304925"/>
                <a:gd name="connsiteY2-46" fmla="*/ 18068 h 249203"/>
                <a:gd name="connsiteX3-47" fmla="*/ 1304925 w 1304925"/>
                <a:gd name="connsiteY3-48" fmla="*/ 113318 h 249203"/>
                <a:gd name="connsiteX0-49" fmla="*/ 0 w 1304925"/>
                <a:gd name="connsiteY0-50" fmla="*/ 114409 h 240771"/>
                <a:gd name="connsiteX1-51" fmla="*/ 572398 w 1304925"/>
                <a:gd name="connsiteY1-52" fmla="*/ 209660 h 240771"/>
                <a:gd name="connsiteX2-53" fmla="*/ 885825 w 1304925"/>
                <a:gd name="connsiteY2-54" fmla="*/ 9634 h 240771"/>
                <a:gd name="connsiteX3-55" fmla="*/ 1304925 w 1304925"/>
                <a:gd name="connsiteY3-56" fmla="*/ 104884 h 24077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304925" h="240771">
                  <a:moveTo>
                    <a:pt x="0" y="114409"/>
                  </a:moveTo>
                  <a:cubicBezTo>
                    <a:pt x="169069" y="213627"/>
                    <a:pt x="443811" y="284272"/>
                    <a:pt x="572398" y="209660"/>
                  </a:cubicBezTo>
                  <a:cubicBezTo>
                    <a:pt x="700985" y="135048"/>
                    <a:pt x="763737" y="27097"/>
                    <a:pt x="885825" y="9634"/>
                  </a:cubicBezTo>
                  <a:cubicBezTo>
                    <a:pt x="1007913" y="-7829"/>
                    <a:pt x="1137444" y="-14179"/>
                    <a:pt x="1304925" y="104884"/>
                  </a:cubicBezTo>
                </a:path>
              </a:pathLst>
            </a:cu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7"/>
            <p:cNvSpPr/>
            <p:nvPr>
              <p:custDataLst>
                <p:tags r:id="rId8"/>
              </p:custDataLst>
            </p:nvPr>
          </p:nvSpPr>
          <p:spPr>
            <a:xfrm>
              <a:off x="7144995" y="1185150"/>
              <a:ext cx="823348" cy="156446"/>
            </a:xfrm>
            <a:custGeom>
              <a:avLst/>
              <a:gdLst>
                <a:gd name="connsiteX0" fmla="*/ 0 w 1390650"/>
                <a:gd name="connsiteY0" fmla="*/ 111226 h 294212"/>
                <a:gd name="connsiteX1" fmla="*/ 485775 w 1390650"/>
                <a:gd name="connsiteY1" fmla="*/ 292201 h 294212"/>
                <a:gd name="connsiteX2" fmla="*/ 885825 w 1390650"/>
                <a:gd name="connsiteY2" fmla="*/ 6451 h 294212"/>
                <a:gd name="connsiteX3" fmla="*/ 1390650 w 1390650"/>
                <a:gd name="connsiteY3" fmla="*/ 120751 h 294212"/>
                <a:gd name="connsiteX0-1" fmla="*/ 0 w 1390650"/>
                <a:gd name="connsiteY0-2" fmla="*/ 106979 h 208700"/>
                <a:gd name="connsiteX1-3" fmla="*/ 466725 w 1390650"/>
                <a:gd name="connsiteY1-4" fmla="*/ 202229 h 208700"/>
                <a:gd name="connsiteX2-5" fmla="*/ 885825 w 1390650"/>
                <a:gd name="connsiteY2-6" fmla="*/ 2204 h 208700"/>
                <a:gd name="connsiteX3-7" fmla="*/ 1390650 w 1390650"/>
                <a:gd name="connsiteY3-8" fmla="*/ 116504 h 208700"/>
                <a:gd name="connsiteX0-9" fmla="*/ 0 w 1390650"/>
                <a:gd name="connsiteY0-10" fmla="*/ 106979 h 233339"/>
                <a:gd name="connsiteX1-11" fmla="*/ 466725 w 1390650"/>
                <a:gd name="connsiteY1-12" fmla="*/ 202229 h 233339"/>
                <a:gd name="connsiteX2-13" fmla="*/ 885825 w 1390650"/>
                <a:gd name="connsiteY2-14" fmla="*/ 2204 h 233339"/>
                <a:gd name="connsiteX3-15" fmla="*/ 1390650 w 1390650"/>
                <a:gd name="connsiteY3-16" fmla="*/ 116504 h 233339"/>
                <a:gd name="connsiteX0-17" fmla="*/ 0 w 1314450"/>
                <a:gd name="connsiteY0-18" fmla="*/ 105543 h 231903"/>
                <a:gd name="connsiteX1-19" fmla="*/ 466725 w 1314450"/>
                <a:gd name="connsiteY1-20" fmla="*/ 200793 h 231903"/>
                <a:gd name="connsiteX2-21" fmla="*/ 885825 w 1314450"/>
                <a:gd name="connsiteY2-22" fmla="*/ 768 h 231903"/>
                <a:gd name="connsiteX3-23" fmla="*/ 1314450 w 1314450"/>
                <a:gd name="connsiteY3-24" fmla="*/ 143643 h 231903"/>
                <a:gd name="connsiteX0-25" fmla="*/ 0 w 1304925"/>
                <a:gd name="connsiteY0-26" fmla="*/ 108767 h 235127"/>
                <a:gd name="connsiteX1-27" fmla="*/ 466725 w 1304925"/>
                <a:gd name="connsiteY1-28" fmla="*/ 204017 h 235127"/>
                <a:gd name="connsiteX2-29" fmla="*/ 885825 w 1304925"/>
                <a:gd name="connsiteY2-30" fmla="*/ 3992 h 235127"/>
                <a:gd name="connsiteX3-31" fmla="*/ 1304925 w 1304925"/>
                <a:gd name="connsiteY3-32" fmla="*/ 99242 h 235127"/>
                <a:gd name="connsiteX0-33" fmla="*/ 0 w 1304925"/>
                <a:gd name="connsiteY0-34" fmla="*/ 114408 h 240768"/>
                <a:gd name="connsiteX1-35" fmla="*/ 466725 w 1304925"/>
                <a:gd name="connsiteY1-36" fmla="*/ 209658 h 240768"/>
                <a:gd name="connsiteX2-37" fmla="*/ 885825 w 1304925"/>
                <a:gd name="connsiteY2-38" fmla="*/ 9633 h 240768"/>
                <a:gd name="connsiteX3-39" fmla="*/ 1304925 w 1304925"/>
                <a:gd name="connsiteY3-40" fmla="*/ 104883 h 240768"/>
                <a:gd name="connsiteX0-41" fmla="*/ 0 w 1304925"/>
                <a:gd name="connsiteY0-42" fmla="*/ 122843 h 249203"/>
                <a:gd name="connsiteX1-43" fmla="*/ 466725 w 1304925"/>
                <a:gd name="connsiteY1-44" fmla="*/ 218093 h 249203"/>
                <a:gd name="connsiteX2-45" fmla="*/ 885825 w 1304925"/>
                <a:gd name="connsiteY2-46" fmla="*/ 18068 h 249203"/>
                <a:gd name="connsiteX3-47" fmla="*/ 1304925 w 1304925"/>
                <a:gd name="connsiteY3-48" fmla="*/ 113318 h 249203"/>
                <a:gd name="connsiteX0-49" fmla="*/ 0 w 1304925"/>
                <a:gd name="connsiteY0-50" fmla="*/ 114409 h 240771"/>
                <a:gd name="connsiteX1-51" fmla="*/ 572398 w 1304925"/>
                <a:gd name="connsiteY1-52" fmla="*/ 209660 h 240771"/>
                <a:gd name="connsiteX2-53" fmla="*/ 885825 w 1304925"/>
                <a:gd name="connsiteY2-54" fmla="*/ 9634 h 240771"/>
                <a:gd name="connsiteX3-55" fmla="*/ 1304925 w 1304925"/>
                <a:gd name="connsiteY3-56" fmla="*/ 104884 h 24077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304925" h="240771">
                  <a:moveTo>
                    <a:pt x="0" y="114409"/>
                  </a:moveTo>
                  <a:cubicBezTo>
                    <a:pt x="169069" y="213627"/>
                    <a:pt x="443811" y="284272"/>
                    <a:pt x="572398" y="209660"/>
                  </a:cubicBezTo>
                  <a:cubicBezTo>
                    <a:pt x="700985" y="135048"/>
                    <a:pt x="763737" y="27097"/>
                    <a:pt x="885825" y="9634"/>
                  </a:cubicBezTo>
                  <a:cubicBezTo>
                    <a:pt x="1007913" y="-7829"/>
                    <a:pt x="1137444" y="-14179"/>
                    <a:pt x="1304925" y="104884"/>
                  </a:cubicBezTo>
                </a:path>
              </a:pathLst>
            </a:cu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096001" y="2425701"/>
            <a:ext cx="5214600" cy="1244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dist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11319510" y="6052820"/>
            <a:ext cx="872490" cy="711835"/>
          </a:xfrm>
          <a:prstGeom prst="rect">
            <a:avLst/>
          </a:prstGeom>
        </p:spPr>
      </p:pic>
      <p:grpSp>
        <p:nvGrpSpPr>
          <p:cNvPr id="11" name="组合 10"/>
          <p:cNvGrpSpPr/>
          <p:nvPr userDrawn="1"/>
        </p:nvGrpSpPr>
        <p:grpSpPr>
          <a:xfrm>
            <a:off x="0" y="126365"/>
            <a:ext cx="594995" cy="316865"/>
            <a:chOff x="7144995" y="862731"/>
            <a:chExt cx="823348" cy="478865"/>
          </a:xfrm>
        </p:grpSpPr>
        <p:sp>
          <p:nvSpPr>
            <p:cNvPr id="12" name="任意多边形: 形状 7"/>
            <p:cNvSpPr/>
            <p:nvPr>
              <p:custDataLst>
                <p:tags r:id="rId6"/>
              </p:custDataLst>
            </p:nvPr>
          </p:nvSpPr>
          <p:spPr>
            <a:xfrm>
              <a:off x="7144995" y="862731"/>
              <a:ext cx="823348" cy="156446"/>
            </a:xfrm>
            <a:custGeom>
              <a:avLst/>
              <a:gdLst>
                <a:gd name="connsiteX0" fmla="*/ 0 w 1390650"/>
                <a:gd name="connsiteY0" fmla="*/ 111226 h 294212"/>
                <a:gd name="connsiteX1" fmla="*/ 485775 w 1390650"/>
                <a:gd name="connsiteY1" fmla="*/ 292201 h 294212"/>
                <a:gd name="connsiteX2" fmla="*/ 885825 w 1390650"/>
                <a:gd name="connsiteY2" fmla="*/ 6451 h 294212"/>
                <a:gd name="connsiteX3" fmla="*/ 1390650 w 1390650"/>
                <a:gd name="connsiteY3" fmla="*/ 120751 h 294212"/>
                <a:gd name="connsiteX0-1" fmla="*/ 0 w 1390650"/>
                <a:gd name="connsiteY0-2" fmla="*/ 106979 h 208700"/>
                <a:gd name="connsiteX1-3" fmla="*/ 466725 w 1390650"/>
                <a:gd name="connsiteY1-4" fmla="*/ 202229 h 208700"/>
                <a:gd name="connsiteX2-5" fmla="*/ 885825 w 1390650"/>
                <a:gd name="connsiteY2-6" fmla="*/ 2204 h 208700"/>
                <a:gd name="connsiteX3-7" fmla="*/ 1390650 w 1390650"/>
                <a:gd name="connsiteY3-8" fmla="*/ 116504 h 208700"/>
                <a:gd name="connsiteX0-9" fmla="*/ 0 w 1390650"/>
                <a:gd name="connsiteY0-10" fmla="*/ 106979 h 233339"/>
                <a:gd name="connsiteX1-11" fmla="*/ 466725 w 1390650"/>
                <a:gd name="connsiteY1-12" fmla="*/ 202229 h 233339"/>
                <a:gd name="connsiteX2-13" fmla="*/ 885825 w 1390650"/>
                <a:gd name="connsiteY2-14" fmla="*/ 2204 h 233339"/>
                <a:gd name="connsiteX3-15" fmla="*/ 1390650 w 1390650"/>
                <a:gd name="connsiteY3-16" fmla="*/ 116504 h 233339"/>
                <a:gd name="connsiteX0-17" fmla="*/ 0 w 1314450"/>
                <a:gd name="connsiteY0-18" fmla="*/ 105543 h 231903"/>
                <a:gd name="connsiteX1-19" fmla="*/ 466725 w 1314450"/>
                <a:gd name="connsiteY1-20" fmla="*/ 200793 h 231903"/>
                <a:gd name="connsiteX2-21" fmla="*/ 885825 w 1314450"/>
                <a:gd name="connsiteY2-22" fmla="*/ 768 h 231903"/>
                <a:gd name="connsiteX3-23" fmla="*/ 1314450 w 1314450"/>
                <a:gd name="connsiteY3-24" fmla="*/ 143643 h 231903"/>
                <a:gd name="connsiteX0-25" fmla="*/ 0 w 1304925"/>
                <a:gd name="connsiteY0-26" fmla="*/ 108767 h 235127"/>
                <a:gd name="connsiteX1-27" fmla="*/ 466725 w 1304925"/>
                <a:gd name="connsiteY1-28" fmla="*/ 204017 h 235127"/>
                <a:gd name="connsiteX2-29" fmla="*/ 885825 w 1304925"/>
                <a:gd name="connsiteY2-30" fmla="*/ 3992 h 235127"/>
                <a:gd name="connsiteX3-31" fmla="*/ 1304925 w 1304925"/>
                <a:gd name="connsiteY3-32" fmla="*/ 99242 h 235127"/>
                <a:gd name="connsiteX0-33" fmla="*/ 0 w 1304925"/>
                <a:gd name="connsiteY0-34" fmla="*/ 114408 h 240768"/>
                <a:gd name="connsiteX1-35" fmla="*/ 466725 w 1304925"/>
                <a:gd name="connsiteY1-36" fmla="*/ 209658 h 240768"/>
                <a:gd name="connsiteX2-37" fmla="*/ 885825 w 1304925"/>
                <a:gd name="connsiteY2-38" fmla="*/ 9633 h 240768"/>
                <a:gd name="connsiteX3-39" fmla="*/ 1304925 w 1304925"/>
                <a:gd name="connsiteY3-40" fmla="*/ 104883 h 240768"/>
                <a:gd name="connsiteX0-41" fmla="*/ 0 w 1304925"/>
                <a:gd name="connsiteY0-42" fmla="*/ 122843 h 249203"/>
                <a:gd name="connsiteX1-43" fmla="*/ 466725 w 1304925"/>
                <a:gd name="connsiteY1-44" fmla="*/ 218093 h 249203"/>
                <a:gd name="connsiteX2-45" fmla="*/ 885825 w 1304925"/>
                <a:gd name="connsiteY2-46" fmla="*/ 18068 h 249203"/>
                <a:gd name="connsiteX3-47" fmla="*/ 1304925 w 1304925"/>
                <a:gd name="connsiteY3-48" fmla="*/ 113318 h 249203"/>
                <a:gd name="connsiteX0-49" fmla="*/ 0 w 1304925"/>
                <a:gd name="connsiteY0-50" fmla="*/ 114409 h 240771"/>
                <a:gd name="connsiteX1-51" fmla="*/ 572398 w 1304925"/>
                <a:gd name="connsiteY1-52" fmla="*/ 209660 h 240771"/>
                <a:gd name="connsiteX2-53" fmla="*/ 885825 w 1304925"/>
                <a:gd name="connsiteY2-54" fmla="*/ 9634 h 240771"/>
                <a:gd name="connsiteX3-55" fmla="*/ 1304925 w 1304925"/>
                <a:gd name="connsiteY3-56" fmla="*/ 104884 h 24077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304925" h="240771">
                  <a:moveTo>
                    <a:pt x="0" y="114409"/>
                  </a:moveTo>
                  <a:cubicBezTo>
                    <a:pt x="169069" y="213627"/>
                    <a:pt x="443811" y="284272"/>
                    <a:pt x="572398" y="209660"/>
                  </a:cubicBezTo>
                  <a:cubicBezTo>
                    <a:pt x="700985" y="135048"/>
                    <a:pt x="763737" y="27097"/>
                    <a:pt x="885825" y="9634"/>
                  </a:cubicBezTo>
                  <a:cubicBezTo>
                    <a:pt x="1007913" y="-7829"/>
                    <a:pt x="1137444" y="-14179"/>
                    <a:pt x="1304925" y="104884"/>
                  </a:cubicBezTo>
                </a:path>
              </a:pathLst>
            </a:cu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8"/>
            <p:cNvSpPr/>
            <p:nvPr>
              <p:custDataLst>
                <p:tags r:id="rId7"/>
              </p:custDataLst>
            </p:nvPr>
          </p:nvSpPr>
          <p:spPr>
            <a:xfrm>
              <a:off x="7144995" y="1019177"/>
              <a:ext cx="823348" cy="156446"/>
            </a:xfrm>
            <a:custGeom>
              <a:avLst/>
              <a:gdLst>
                <a:gd name="connsiteX0" fmla="*/ 0 w 1390650"/>
                <a:gd name="connsiteY0" fmla="*/ 111226 h 294212"/>
                <a:gd name="connsiteX1" fmla="*/ 485775 w 1390650"/>
                <a:gd name="connsiteY1" fmla="*/ 292201 h 294212"/>
                <a:gd name="connsiteX2" fmla="*/ 885825 w 1390650"/>
                <a:gd name="connsiteY2" fmla="*/ 6451 h 294212"/>
                <a:gd name="connsiteX3" fmla="*/ 1390650 w 1390650"/>
                <a:gd name="connsiteY3" fmla="*/ 120751 h 294212"/>
                <a:gd name="connsiteX0-1" fmla="*/ 0 w 1390650"/>
                <a:gd name="connsiteY0-2" fmla="*/ 106979 h 208700"/>
                <a:gd name="connsiteX1-3" fmla="*/ 466725 w 1390650"/>
                <a:gd name="connsiteY1-4" fmla="*/ 202229 h 208700"/>
                <a:gd name="connsiteX2-5" fmla="*/ 885825 w 1390650"/>
                <a:gd name="connsiteY2-6" fmla="*/ 2204 h 208700"/>
                <a:gd name="connsiteX3-7" fmla="*/ 1390650 w 1390650"/>
                <a:gd name="connsiteY3-8" fmla="*/ 116504 h 208700"/>
                <a:gd name="connsiteX0-9" fmla="*/ 0 w 1390650"/>
                <a:gd name="connsiteY0-10" fmla="*/ 106979 h 233339"/>
                <a:gd name="connsiteX1-11" fmla="*/ 466725 w 1390650"/>
                <a:gd name="connsiteY1-12" fmla="*/ 202229 h 233339"/>
                <a:gd name="connsiteX2-13" fmla="*/ 885825 w 1390650"/>
                <a:gd name="connsiteY2-14" fmla="*/ 2204 h 233339"/>
                <a:gd name="connsiteX3-15" fmla="*/ 1390650 w 1390650"/>
                <a:gd name="connsiteY3-16" fmla="*/ 116504 h 233339"/>
                <a:gd name="connsiteX0-17" fmla="*/ 0 w 1314450"/>
                <a:gd name="connsiteY0-18" fmla="*/ 105543 h 231903"/>
                <a:gd name="connsiteX1-19" fmla="*/ 466725 w 1314450"/>
                <a:gd name="connsiteY1-20" fmla="*/ 200793 h 231903"/>
                <a:gd name="connsiteX2-21" fmla="*/ 885825 w 1314450"/>
                <a:gd name="connsiteY2-22" fmla="*/ 768 h 231903"/>
                <a:gd name="connsiteX3-23" fmla="*/ 1314450 w 1314450"/>
                <a:gd name="connsiteY3-24" fmla="*/ 143643 h 231903"/>
                <a:gd name="connsiteX0-25" fmla="*/ 0 w 1304925"/>
                <a:gd name="connsiteY0-26" fmla="*/ 108767 h 235127"/>
                <a:gd name="connsiteX1-27" fmla="*/ 466725 w 1304925"/>
                <a:gd name="connsiteY1-28" fmla="*/ 204017 h 235127"/>
                <a:gd name="connsiteX2-29" fmla="*/ 885825 w 1304925"/>
                <a:gd name="connsiteY2-30" fmla="*/ 3992 h 235127"/>
                <a:gd name="connsiteX3-31" fmla="*/ 1304925 w 1304925"/>
                <a:gd name="connsiteY3-32" fmla="*/ 99242 h 235127"/>
                <a:gd name="connsiteX0-33" fmla="*/ 0 w 1304925"/>
                <a:gd name="connsiteY0-34" fmla="*/ 114408 h 240768"/>
                <a:gd name="connsiteX1-35" fmla="*/ 466725 w 1304925"/>
                <a:gd name="connsiteY1-36" fmla="*/ 209658 h 240768"/>
                <a:gd name="connsiteX2-37" fmla="*/ 885825 w 1304925"/>
                <a:gd name="connsiteY2-38" fmla="*/ 9633 h 240768"/>
                <a:gd name="connsiteX3-39" fmla="*/ 1304925 w 1304925"/>
                <a:gd name="connsiteY3-40" fmla="*/ 104883 h 240768"/>
                <a:gd name="connsiteX0-41" fmla="*/ 0 w 1304925"/>
                <a:gd name="connsiteY0-42" fmla="*/ 122843 h 249203"/>
                <a:gd name="connsiteX1-43" fmla="*/ 466725 w 1304925"/>
                <a:gd name="connsiteY1-44" fmla="*/ 218093 h 249203"/>
                <a:gd name="connsiteX2-45" fmla="*/ 885825 w 1304925"/>
                <a:gd name="connsiteY2-46" fmla="*/ 18068 h 249203"/>
                <a:gd name="connsiteX3-47" fmla="*/ 1304925 w 1304925"/>
                <a:gd name="connsiteY3-48" fmla="*/ 113318 h 249203"/>
                <a:gd name="connsiteX0-49" fmla="*/ 0 w 1304925"/>
                <a:gd name="connsiteY0-50" fmla="*/ 114409 h 240771"/>
                <a:gd name="connsiteX1-51" fmla="*/ 572398 w 1304925"/>
                <a:gd name="connsiteY1-52" fmla="*/ 209660 h 240771"/>
                <a:gd name="connsiteX2-53" fmla="*/ 885825 w 1304925"/>
                <a:gd name="connsiteY2-54" fmla="*/ 9634 h 240771"/>
                <a:gd name="connsiteX3-55" fmla="*/ 1304925 w 1304925"/>
                <a:gd name="connsiteY3-56" fmla="*/ 104884 h 24077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304925" h="240771">
                  <a:moveTo>
                    <a:pt x="0" y="114409"/>
                  </a:moveTo>
                  <a:cubicBezTo>
                    <a:pt x="169069" y="213627"/>
                    <a:pt x="443811" y="284272"/>
                    <a:pt x="572398" y="209660"/>
                  </a:cubicBezTo>
                  <a:cubicBezTo>
                    <a:pt x="700985" y="135048"/>
                    <a:pt x="763737" y="27097"/>
                    <a:pt x="885825" y="9634"/>
                  </a:cubicBezTo>
                  <a:cubicBezTo>
                    <a:pt x="1007913" y="-7829"/>
                    <a:pt x="1137444" y="-14179"/>
                    <a:pt x="1304925" y="104884"/>
                  </a:cubicBezTo>
                </a:path>
              </a:pathLst>
            </a:cu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9"/>
            <p:cNvSpPr/>
            <p:nvPr>
              <p:custDataLst>
                <p:tags r:id="rId8"/>
              </p:custDataLst>
            </p:nvPr>
          </p:nvSpPr>
          <p:spPr>
            <a:xfrm>
              <a:off x="7144995" y="1185150"/>
              <a:ext cx="823348" cy="156446"/>
            </a:xfrm>
            <a:custGeom>
              <a:avLst/>
              <a:gdLst>
                <a:gd name="connsiteX0" fmla="*/ 0 w 1390650"/>
                <a:gd name="connsiteY0" fmla="*/ 111226 h 294212"/>
                <a:gd name="connsiteX1" fmla="*/ 485775 w 1390650"/>
                <a:gd name="connsiteY1" fmla="*/ 292201 h 294212"/>
                <a:gd name="connsiteX2" fmla="*/ 885825 w 1390650"/>
                <a:gd name="connsiteY2" fmla="*/ 6451 h 294212"/>
                <a:gd name="connsiteX3" fmla="*/ 1390650 w 1390650"/>
                <a:gd name="connsiteY3" fmla="*/ 120751 h 294212"/>
                <a:gd name="connsiteX0-1" fmla="*/ 0 w 1390650"/>
                <a:gd name="connsiteY0-2" fmla="*/ 106979 h 208700"/>
                <a:gd name="connsiteX1-3" fmla="*/ 466725 w 1390650"/>
                <a:gd name="connsiteY1-4" fmla="*/ 202229 h 208700"/>
                <a:gd name="connsiteX2-5" fmla="*/ 885825 w 1390650"/>
                <a:gd name="connsiteY2-6" fmla="*/ 2204 h 208700"/>
                <a:gd name="connsiteX3-7" fmla="*/ 1390650 w 1390650"/>
                <a:gd name="connsiteY3-8" fmla="*/ 116504 h 208700"/>
                <a:gd name="connsiteX0-9" fmla="*/ 0 w 1390650"/>
                <a:gd name="connsiteY0-10" fmla="*/ 106979 h 233339"/>
                <a:gd name="connsiteX1-11" fmla="*/ 466725 w 1390650"/>
                <a:gd name="connsiteY1-12" fmla="*/ 202229 h 233339"/>
                <a:gd name="connsiteX2-13" fmla="*/ 885825 w 1390650"/>
                <a:gd name="connsiteY2-14" fmla="*/ 2204 h 233339"/>
                <a:gd name="connsiteX3-15" fmla="*/ 1390650 w 1390650"/>
                <a:gd name="connsiteY3-16" fmla="*/ 116504 h 233339"/>
                <a:gd name="connsiteX0-17" fmla="*/ 0 w 1314450"/>
                <a:gd name="connsiteY0-18" fmla="*/ 105543 h 231903"/>
                <a:gd name="connsiteX1-19" fmla="*/ 466725 w 1314450"/>
                <a:gd name="connsiteY1-20" fmla="*/ 200793 h 231903"/>
                <a:gd name="connsiteX2-21" fmla="*/ 885825 w 1314450"/>
                <a:gd name="connsiteY2-22" fmla="*/ 768 h 231903"/>
                <a:gd name="connsiteX3-23" fmla="*/ 1314450 w 1314450"/>
                <a:gd name="connsiteY3-24" fmla="*/ 143643 h 231903"/>
                <a:gd name="connsiteX0-25" fmla="*/ 0 w 1304925"/>
                <a:gd name="connsiteY0-26" fmla="*/ 108767 h 235127"/>
                <a:gd name="connsiteX1-27" fmla="*/ 466725 w 1304925"/>
                <a:gd name="connsiteY1-28" fmla="*/ 204017 h 235127"/>
                <a:gd name="connsiteX2-29" fmla="*/ 885825 w 1304925"/>
                <a:gd name="connsiteY2-30" fmla="*/ 3992 h 235127"/>
                <a:gd name="connsiteX3-31" fmla="*/ 1304925 w 1304925"/>
                <a:gd name="connsiteY3-32" fmla="*/ 99242 h 235127"/>
                <a:gd name="connsiteX0-33" fmla="*/ 0 w 1304925"/>
                <a:gd name="connsiteY0-34" fmla="*/ 114408 h 240768"/>
                <a:gd name="connsiteX1-35" fmla="*/ 466725 w 1304925"/>
                <a:gd name="connsiteY1-36" fmla="*/ 209658 h 240768"/>
                <a:gd name="connsiteX2-37" fmla="*/ 885825 w 1304925"/>
                <a:gd name="connsiteY2-38" fmla="*/ 9633 h 240768"/>
                <a:gd name="connsiteX3-39" fmla="*/ 1304925 w 1304925"/>
                <a:gd name="connsiteY3-40" fmla="*/ 104883 h 240768"/>
                <a:gd name="connsiteX0-41" fmla="*/ 0 w 1304925"/>
                <a:gd name="connsiteY0-42" fmla="*/ 122843 h 249203"/>
                <a:gd name="connsiteX1-43" fmla="*/ 466725 w 1304925"/>
                <a:gd name="connsiteY1-44" fmla="*/ 218093 h 249203"/>
                <a:gd name="connsiteX2-45" fmla="*/ 885825 w 1304925"/>
                <a:gd name="connsiteY2-46" fmla="*/ 18068 h 249203"/>
                <a:gd name="connsiteX3-47" fmla="*/ 1304925 w 1304925"/>
                <a:gd name="connsiteY3-48" fmla="*/ 113318 h 249203"/>
                <a:gd name="connsiteX0-49" fmla="*/ 0 w 1304925"/>
                <a:gd name="connsiteY0-50" fmla="*/ 114409 h 240771"/>
                <a:gd name="connsiteX1-51" fmla="*/ 572398 w 1304925"/>
                <a:gd name="connsiteY1-52" fmla="*/ 209660 h 240771"/>
                <a:gd name="connsiteX2-53" fmla="*/ 885825 w 1304925"/>
                <a:gd name="connsiteY2-54" fmla="*/ 9634 h 240771"/>
                <a:gd name="connsiteX3-55" fmla="*/ 1304925 w 1304925"/>
                <a:gd name="connsiteY3-56" fmla="*/ 104884 h 24077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304925" h="240771">
                  <a:moveTo>
                    <a:pt x="0" y="114409"/>
                  </a:moveTo>
                  <a:cubicBezTo>
                    <a:pt x="169069" y="213627"/>
                    <a:pt x="443811" y="284272"/>
                    <a:pt x="572398" y="209660"/>
                  </a:cubicBezTo>
                  <a:cubicBezTo>
                    <a:pt x="700985" y="135048"/>
                    <a:pt x="763737" y="27097"/>
                    <a:pt x="885825" y="9634"/>
                  </a:cubicBezTo>
                  <a:cubicBezTo>
                    <a:pt x="1007913" y="-7829"/>
                    <a:pt x="1137444" y="-14179"/>
                    <a:pt x="1304925" y="104884"/>
                  </a:cubicBezTo>
                </a:path>
              </a:pathLst>
            </a:cu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1"/>
            </p:custDataLst>
          </p:nvPr>
        </p:nvSpPr>
        <p:spPr>
          <a:xfrm>
            <a:off x="306705" y="247015"/>
            <a:ext cx="11692255" cy="63119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12"/>
          <a:srcRect/>
          <a:stretch>
            <a:fillRect/>
          </a:stretch>
        </p:blipFill>
        <p:spPr>
          <a:xfrm flipH="1">
            <a:off x="11310620" y="5955030"/>
            <a:ext cx="872490" cy="711835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66040" y="325120"/>
            <a:ext cx="1215390" cy="647065"/>
            <a:chOff x="7144995" y="862731"/>
            <a:chExt cx="823348" cy="478865"/>
          </a:xfrm>
        </p:grpSpPr>
        <p:sp>
          <p:nvSpPr>
            <p:cNvPr id="11" name="任意多边形: 形状 7"/>
            <p:cNvSpPr/>
            <p:nvPr>
              <p:custDataLst>
                <p:tags r:id="rId8"/>
              </p:custDataLst>
            </p:nvPr>
          </p:nvSpPr>
          <p:spPr>
            <a:xfrm>
              <a:off x="7144995" y="862731"/>
              <a:ext cx="823348" cy="156446"/>
            </a:xfrm>
            <a:custGeom>
              <a:avLst/>
              <a:gdLst>
                <a:gd name="connsiteX0" fmla="*/ 0 w 1390650"/>
                <a:gd name="connsiteY0" fmla="*/ 111226 h 294212"/>
                <a:gd name="connsiteX1" fmla="*/ 485775 w 1390650"/>
                <a:gd name="connsiteY1" fmla="*/ 292201 h 294212"/>
                <a:gd name="connsiteX2" fmla="*/ 885825 w 1390650"/>
                <a:gd name="connsiteY2" fmla="*/ 6451 h 294212"/>
                <a:gd name="connsiteX3" fmla="*/ 1390650 w 1390650"/>
                <a:gd name="connsiteY3" fmla="*/ 120751 h 294212"/>
                <a:gd name="connsiteX0-1" fmla="*/ 0 w 1390650"/>
                <a:gd name="connsiteY0-2" fmla="*/ 106979 h 208700"/>
                <a:gd name="connsiteX1-3" fmla="*/ 466725 w 1390650"/>
                <a:gd name="connsiteY1-4" fmla="*/ 202229 h 208700"/>
                <a:gd name="connsiteX2-5" fmla="*/ 885825 w 1390650"/>
                <a:gd name="connsiteY2-6" fmla="*/ 2204 h 208700"/>
                <a:gd name="connsiteX3-7" fmla="*/ 1390650 w 1390650"/>
                <a:gd name="connsiteY3-8" fmla="*/ 116504 h 208700"/>
                <a:gd name="connsiteX0-9" fmla="*/ 0 w 1390650"/>
                <a:gd name="connsiteY0-10" fmla="*/ 106979 h 233339"/>
                <a:gd name="connsiteX1-11" fmla="*/ 466725 w 1390650"/>
                <a:gd name="connsiteY1-12" fmla="*/ 202229 h 233339"/>
                <a:gd name="connsiteX2-13" fmla="*/ 885825 w 1390650"/>
                <a:gd name="connsiteY2-14" fmla="*/ 2204 h 233339"/>
                <a:gd name="connsiteX3-15" fmla="*/ 1390650 w 1390650"/>
                <a:gd name="connsiteY3-16" fmla="*/ 116504 h 233339"/>
                <a:gd name="connsiteX0-17" fmla="*/ 0 w 1314450"/>
                <a:gd name="connsiteY0-18" fmla="*/ 105543 h 231903"/>
                <a:gd name="connsiteX1-19" fmla="*/ 466725 w 1314450"/>
                <a:gd name="connsiteY1-20" fmla="*/ 200793 h 231903"/>
                <a:gd name="connsiteX2-21" fmla="*/ 885825 w 1314450"/>
                <a:gd name="connsiteY2-22" fmla="*/ 768 h 231903"/>
                <a:gd name="connsiteX3-23" fmla="*/ 1314450 w 1314450"/>
                <a:gd name="connsiteY3-24" fmla="*/ 143643 h 231903"/>
                <a:gd name="connsiteX0-25" fmla="*/ 0 w 1304925"/>
                <a:gd name="connsiteY0-26" fmla="*/ 108767 h 235127"/>
                <a:gd name="connsiteX1-27" fmla="*/ 466725 w 1304925"/>
                <a:gd name="connsiteY1-28" fmla="*/ 204017 h 235127"/>
                <a:gd name="connsiteX2-29" fmla="*/ 885825 w 1304925"/>
                <a:gd name="connsiteY2-30" fmla="*/ 3992 h 235127"/>
                <a:gd name="connsiteX3-31" fmla="*/ 1304925 w 1304925"/>
                <a:gd name="connsiteY3-32" fmla="*/ 99242 h 235127"/>
                <a:gd name="connsiteX0-33" fmla="*/ 0 w 1304925"/>
                <a:gd name="connsiteY0-34" fmla="*/ 114408 h 240768"/>
                <a:gd name="connsiteX1-35" fmla="*/ 466725 w 1304925"/>
                <a:gd name="connsiteY1-36" fmla="*/ 209658 h 240768"/>
                <a:gd name="connsiteX2-37" fmla="*/ 885825 w 1304925"/>
                <a:gd name="connsiteY2-38" fmla="*/ 9633 h 240768"/>
                <a:gd name="connsiteX3-39" fmla="*/ 1304925 w 1304925"/>
                <a:gd name="connsiteY3-40" fmla="*/ 104883 h 240768"/>
                <a:gd name="connsiteX0-41" fmla="*/ 0 w 1304925"/>
                <a:gd name="connsiteY0-42" fmla="*/ 122843 h 249203"/>
                <a:gd name="connsiteX1-43" fmla="*/ 466725 w 1304925"/>
                <a:gd name="connsiteY1-44" fmla="*/ 218093 h 249203"/>
                <a:gd name="connsiteX2-45" fmla="*/ 885825 w 1304925"/>
                <a:gd name="connsiteY2-46" fmla="*/ 18068 h 249203"/>
                <a:gd name="connsiteX3-47" fmla="*/ 1304925 w 1304925"/>
                <a:gd name="connsiteY3-48" fmla="*/ 113318 h 249203"/>
                <a:gd name="connsiteX0-49" fmla="*/ 0 w 1304925"/>
                <a:gd name="connsiteY0-50" fmla="*/ 114409 h 240771"/>
                <a:gd name="connsiteX1-51" fmla="*/ 572398 w 1304925"/>
                <a:gd name="connsiteY1-52" fmla="*/ 209660 h 240771"/>
                <a:gd name="connsiteX2-53" fmla="*/ 885825 w 1304925"/>
                <a:gd name="connsiteY2-54" fmla="*/ 9634 h 240771"/>
                <a:gd name="connsiteX3-55" fmla="*/ 1304925 w 1304925"/>
                <a:gd name="connsiteY3-56" fmla="*/ 104884 h 24077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304925" h="240771">
                  <a:moveTo>
                    <a:pt x="0" y="114409"/>
                  </a:moveTo>
                  <a:cubicBezTo>
                    <a:pt x="169069" y="213627"/>
                    <a:pt x="443811" y="284272"/>
                    <a:pt x="572398" y="209660"/>
                  </a:cubicBezTo>
                  <a:cubicBezTo>
                    <a:pt x="700985" y="135048"/>
                    <a:pt x="763737" y="27097"/>
                    <a:pt x="885825" y="9634"/>
                  </a:cubicBezTo>
                  <a:cubicBezTo>
                    <a:pt x="1007913" y="-7829"/>
                    <a:pt x="1137444" y="-14179"/>
                    <a:pt x="1304925" y="104884"/>
                  </a:cubicBezTo>
                </a:path>
              </a:pathLst>
            </a:cu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8"/>
            <p:cNvSpPr/>
            <p:nvPr>
              <p:custDataLst>
                <p:tags r:id="rId9"/>
              </p:custDataLst>
            </p:nvPr>
          </p:nvSpPr>
          <p:spPr>
            <a:xfrm>
              <a:off x="7144995" y="1019177"/>
              <a:ext cx="823348" cy="156446"/>
            </a:xfrm>
            <a:custGeom>
              <a:avLst/>
              <a:gdLst>
                <a:gd name="connsiteX0" fmla="*/ 0 w 1390650"/>
                <a:gd name="connsiteY0" fmla="*/ 111226 h 294212"/>
                <a:gd name="connsiteX1" fmla="*/ 485775 w 1390650"/>
                <a:gd name="connsiteY1" fmla="*/ 292201 h 294212"/>
                <a:gd name="connsiteX2" fmla="*/ 885825 w 1390650"/>
                <a:gd name="connsiteY2" fmla="*/ 6451 h 294212"/>
                <a:gd name="connsiteX3" fmla="*/ 1390650 w 1390650"/>
                <a:gd name="connsiteY3" fmla="*/ 120751 h 294212"/>
                <a:gd name="connsiteX0-1" fmla="*/ 0 w 1390650"/>
                <a:gd name="connsiteY0-2" fmla="*/ 106979 h 208700"/>
                <a:gd name="connsiteX1-3" fmla="*/ 466725 w 1390650"/>
                <a:gd name="connsiteY1-4" fmla="*/ 202229 h 208700"/>
                <a:gd name="connsiteX2-5" fmla="*/ 885825 w 1390650"/>
                <a:gd name="connsiteY2-6" fmla="*/ 2204 h 208700"/>
                <a:gd name="connsiteX3-7" fmla="*/ 1390650 w 1390650"/>
                <a:gd name="connsiteY3-8" fmla="*/ 116504 h 208700"/>
                <a:gd name="connsiteX0-9" fmla="*/ 0 w 1390650"/>
                <a:gd name="connsiteY0-10" fmla="*/ 106979 h 233339"/>
                <a:gd name="connsiteX1-11" fmla="*/ 466725 w 1390650"/>
                <a:gd name="connsiteY1-12" fmla="*/ 202229 h 233339"/>
                <a:gd name="connsiteX2-13" fmla="*/ 885825 w 1390650"/>
                <a:gd name="connsiteY2-14" fmla="*/ 2204 h 233339"/>
                <a:gd name="connsiteX3-15" fmla="*/ 1390650 w 1390650"/>
                <a:gd name="connsiteY3-16" fmla="*/ 116504 h 233339"/>
                <a:gd name="connsiteX0-17" fmla="*/ 0 w 1314450"/>
                <a:gd name="connsiteY0-18" fmla="*/ 105543 h 231903"/>
                <a:gd name="connsiteX1-19" fmla="*/ 466725 w 1314450"/>
                <a:gd name="connsiteY1-20" fmla="*/ 200793 h 231903"/>
                <a:gd name="connsiteX2-21" fmla="*/ 885825 w 1314450"/>
                <a:gd name="connsiteY2-22" fmla="*/ 768 h 231903"/>
                <a:gd name="connsiteX3-23" fmla="*/ 1314450 w 1314450"/>
                <a:gd name="connsiteY3-24" fmla="*/ 143643 h 231903"/>
                <a:gd name="connsiteX0-25" fmla="*/ 0 w 1304925"/>
                <a:gd name="connsiteY0-26" fmla="*/ 108767 h 235127"/>
                <a:gd name="connsiteX1-27" fmla="*/ 466725 w 1304925"/>
                <a:gd name="connsiteY1-28" fmla="*/ 204017 h 235127"/>
                <a:gd name="connsiteX2-29" fmla="*/ 885825 w 1304925"/>
                <a:gd name="connsiteY2-30" fmla="*/ 3992 h 235127"/>
                <a:gd name="connsiteX3-31" fmla="*/ 1304925 w 1304925"/>
                <a:gd name="connsiteY3-32" fmla="*/ 99242 h 235127"/>
                <a:gd name="connsiteX0-33" fmla="*/ 0 w 1304925"/>
                <a:gd name="connsiteY0-34" fmla="*/ 114408 h 240768"/>
                <a:gd name="connsiteX1-35" fmla="*/ 466725 w 1304925"/>
                <a:gd name="connsiteY1-36" fmla="*/ 209658 h 240768"/>
                <a:gd name="connsiteX2-37" fmla="*/ 885825 w 1304925"/>
                <a:gd name="connsiteY2-38" fmla="*/ 9633 h 240768"/>
                <a:gd name="connsiteX3-39" fmla="*/ 1304925 w 1304925"/>
                <a:gd name="connsiteY3-40" fmla="*/ 104883 h 240768"/>
                <a:gd name="connsiteX0-41" fmla="*/ 0 w 1304925"/>
                <a:gd name="connsiteY0-42" fmla="*/ 122843 h 249203"/>
                <a:gd name="connsiteX1-43" fmla="*/ 466725 w 1304925"/>
                <a:gd name="connsiteY1-44" fmla="*/ 218093 h 249203"/>
                <a:gd name="connsiteX2-45" fmla="*/ 885825 w 1304925"/>
                <a:gd name="connsiteY2-46" fmla="*/ 18068 h 249203"/>
                <a:gd name="connsiteX3-47" fmla="*/ 1304925 w 1304925"/>
                <a:gd name="connsiteY3-48" fmla="*/ 113318 h 249203"/>
                <a:gd name="connsiteX0-49" fmla="*/ 0 w 1304925"/>
                <a:gd name="connsiteY0-50" fmla="*/ 114409 h 240771"/>
                <a:gd name="connsiteX1-51" fmla="*/ 572398 w 1304925"/>
                <a:gd name="connsiteY1-52" fmla="*/ 209660 h 240771"/>
                <a:gd name="connsiteX2-53" fmla="*/ 885825 w 1304925"/>
                <a:gd name="connsiteY2-54" fmla="*/ 9634 h 240771"/>
                <a:gd name="connsiteX3-55" fmla="*/ 1304925 w 1304925"/>
                <a:gd name="connsiteY3-56" fmla="*/ 104884 h 24077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304925" h="240771">
                  <a:moveTo>
                    <a:pt x="0" y="114409"/>
                  </a:moveTo>
                  <a:cubicBezTo>
                    <a:pt x="169069" y="213627"/>
                    <a:pt x="443811" y="284272"/>
                    <a:pt x="572398" y="209660"/>
                  </a:cubicBezTo>
                  <a:cubicBezTo>
                    <a:pt x="700985" y="135048"/>
                    <a:pt x="763737" y="27097"/>
                    <a:pt x="885825" y="9634"/>
                  </a:cubicBezTo>
                  <a:cubicBezTo>
                    <a:pt x="1007913" y="-7829"/>
                    <a:pt x="1137444" y="-14179"/>
                    <a:pt x="1304925" y="104884"/>
                  </a:cubicBezTo>
                </a:path>
              </a:pathLst>
            </a:cu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9"/>
            <p:cNvSpPr/>
            <p:nvPr>
              <p:custDataLst>
                <p:tags r:id="rId10"/>
              </p:custDataLst>
            </p:nvPr>
          </p:nvSpPr>
          <p:spPr>
            <a:xfrm>
              <a:off x="7144995" y="1185150"/>
              <a:ext cx="823348" cy="156446"/>
            </a:xfrm>
            <a:custGeom>
              <a:avLst/>
              <a:gdLst>
                <a:gd name="connsiteX0" fmla="*/ 0 w 1390650"/>
                <a:gd name="connsiteY0" fmla="*/ 111226 h 294212"/>
                <a:gd name="connsiteX1" fmla="*/ 485775 w 1390650"/>
                <a:gd name="connsiteY1" fmla="*/ 292201 h 294212"/>
                <a:gd name="connsiteX2" fmla="*/ 885825 w 1390650"/>
                <a:gd name="connsiteY2" fmla="*/ 6451 h 294212"/>
                <a:gd name="connsiteX3" fmla="*/ 1390650 w 1390650"/>
                <a:gd name="connsiteY3" fmla="*/ 120751 h 294212"/>
                <a:gd name="connsiteX0-1" fmla="*/ 0 w 1390650"/>
                <a:gd name="connsiteY0-2" fmla="*/ 106979 h 208700"/>
                <a:gd name="connsiteX1-3" fmla="*/ 466725 w 1390650"/>
                <a:gd name="connsiteY1-4" fmla="*/ 202229 h 208700"/>
                <a:gd name="connsiteX2-5" fmla="*/ 885825 w 1390650"/>
                <a:gd name="connsiteY2-6" fmla="*/ 2204 h 208700"/>
                <a:gd name="connsiteX3-7" fmla="*/ 1390650 w 1390650"/>
                <a:gd name="connsiteY3-8" fmla="*/ 116504 h 208700"/>
                <a:gd name="connsiteX0-9" fmla="*/ 0 w 1390650"/>
                <a:gd name="connsiteY0-10" fmla="*/ 106979 h 233339"/>
                <a:gd name="connsiteX1-11" fmla="*/ 466725 w 1390650"/>
                <a:gd name="connsiteY1-12" fmla="*/ 202229 h 233339"/>
                <a:gd name="connsiteX2-13" fmla="*/ 885825 w 1390650"/>
                <a:gd name="connsiteY2-14" fmla="*/ 2204 h 233339"/>
                <a:gd name="connsiteX3-15" fmla="*/ 1390650 w 1390650"/>
                <a:gd name="connsiteY3-16" fmla="*/ 116504 h 233339"/>
                <a:gd name="connsiteX0-17" fmla="*/ 0 w 1314450"/>
                <a:gd name="connsiteY0-18" fmla="*/ 105543 h 231903"/>
                <a:gd name="connsiteX1-19" fmla="*/ 466725 w 1314450"/>
                <a:gd name="connsiteY1-20" fmla="*/ 200793 h 231903"/>
                <a:gd name="connsiteX2-21" fmla="*/ 885825 w 1314450"/>
                <a:gd name="connsiteY2-22" fmla="*/ 768 h 231903"/>
                <a:gd name="connsiteX3-23" fmla="*/ 1314450 w 1314450"/>
                <a:gd name="connsiteY3-24" fmla="*/ 143643 h 231903"/>
                <a:gd name="connsiteX0-25" fmla="*/ 0 w 1304925"/>
                <a:gd name="connsiteY0-26" fmla="*/ 108767 h 235127"/>
                <a:gd name="connsiteX1-27" fmla="*/ 466725 w 1304925"/>
                <a:gd name="connsiteY1-28" fmla="*/ 204017 h 235127"/>
                <a:gd name="connsiteX2-29" fmla="*/ 885825 w 1304925"/>
                <a:gd name="connsiteY2-30" fmla="*/ 3992 h 235127"/>
                <a:gd name="connsiteX3-31" fmla="*/ 1304925 w 1304925"/>
                <a:gd name="connsiteY3-32" fmla="*/ 99242 h 235127"/>
                <a:gd name="connsiteX0-33" fmla="*/ 0 w 1304925"/>
                <a:gd name="connsiteY0-34" fmla="*/ 114408 h 240768"/>
                <a:gd name="connsiteX1-35" fmla="*/ 466725 w 1304925"/>
                <a:gd name="connsiteY1-36" fmla="*/ 209658 h 240768"/>
                <a:gd name="connsiteX2-37" fmla="*/ 885825 w 1304925"/>
                <a:gd name="connsiteY2-38" fmla="*/ 9633 h 240768"/>
                <a:gd name="connsiteX3-39" fmla="*/ 1304925 w 1304925"/>
                <a:gd name="connsiteY3-40" fmla="*/ 104883 h 240768"/>
                <a:gd name="connsiteX0-41" fmla="*/ 0 w 1304925"/>
                <a:gd name="connsiteY0-42" fmla="*/ 122843 h 249203"/>
                <a:gd name="connsiteX1-43" fmla="*/ 466725 w 1304925"/>
                <a:gd name="connsiteY1-44" fmla="*/ 218093 h 249203"/>
                <a:gd name="connsiteX2-45" fmla="*/ 885825 w 1304925"/>
                <a:gd name="connsiteY2-46" fmla="*/ 18068 h 249203"/>
                <a:gd name="connsiteX3-47" fmla="*/ 1304925 w 1304925"/>
                <a:gd name="connsiteY3-48" fmla="*/ 113318 h 249203"/>
                <a:gd name="connsiteX0-49" fmla="*/ 0 w 1304925"/>
                <a:gd name="connsiteY0-50" fmla="*/ 114409 h 240771"/>
                <a:gd name="connsiteX1-51" fmla="*/ 572398 w 1304925"/>
                <a:gd name="connsiteY1-52" fmla="*/ 209660 h 240771"/>
                <a:gd name="connsiteX2-53" fmla="*/ 885825 w 1304925"/>
                <a:gd name="connsiteY2-54" fmla="*/ 9634 h 240771"/>
                <a:gd name="connsiteX3-55" fmla="*/ 1304925 w 1304925"/>
                <a:gd name="connsiteY3-56" fmla="*/ 104884 h 24077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304925" h="240771">
                  <a:moveTo>
                    <a:pt x="0" y="114409"/>
                  </a:moveTo>
                  <a:cubicBezTo>
                    <a:pt x="169069" y="213627"/>
                    <a:pt x="443811" y="284272"/>
                    <a:pt x="572398" y="209660"/>
                  </a:cubicBezTo>
                  <a:cubicBezTo>
                    <a:pt x="700985" y="135048"/>
                    <a:pt x="763737" y="27097"/>
                    <a:pt x="885825" y="9634"/>
                  </a:cubicBezTo>
                  <a:cubicBezTo>
                    <a:pt x="1007913" y="-7829"/>
                    <a:pt x="1137444" y="-14179"/>
                    <a:pt x="1304925" y="104884"/>
                  </a:cubicBezTo>
                </a:path>
              </a:pathLst>
            </a:cu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1"/>
            <a:ext cx="482346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 flipH="1">
            <a:off x="11319510" y="6052820"/>
            <a:ext cx="872490" cy="711835"/>
          </a:xfrm>
          <a:prstGeom prst="rect">
            <a:avLst/>
          </a:prstGeom>
        </p:spPr>
      </p:pic>
      <p:grpSp>
        <p:nvGrpSpPr>
          <p:cNvPr id="13" name="组合 12"/>
          <p:cNvGrpSpPr/>
          <p:nvPr userDrawn="1"/>
        </p:nvGrpSpPr>
        <p:grpSpPr>
          <a:xfrm>
            <a:off x="0" y="126365"/>
            <a:ext cx="594995" cy="316865"/>
            <a:chOff x="7144995" y="862731"/>
            <a:chExt cx="823348" cy="478865"/>
          </a:xfrm>
        </p:grpSpPr>
        <p:sp>
          <p:nvSpPr>
            <p:cNvPr id="14" name="任意多边形: 形状 7"/>
            <p:cNvSpPr/>
            <p:nvPr>
              <p:custDataLst>
                <p:tags r:id="rId9"/>
              </p:custDataLst>
            </p:nvPr>
          </p:nvSpPr>
          <p:spPr>
            <a:xfrm>
              <a:off x="7144995" y="862731"/>
              <a:ext cx="823348" cy="156446"/>
            </a:xfrm>
            <a:custGeom>
              <a:avLst/>
              <a:gdLst>
                <a:gd name="connsiteX0" fmla="*/ 0 w 1390650"/>
                <a:gd name="connsiteY0" fmla="*/ 111226 h 294212"/>
                <a:gd name="connsiteX1" fmla="*/ 485775 w 1390650"/>
                <a:gd name="connsiteY1" fmla="*/ 292201 h 294212"/>
                <a:gd name="connsiteX2" fmla="*/ 885825 w 1390650"/>
                <a:gd name="connsiteY2" fmla="*/ 6451 h 294212"/>
                <a:gd name="connsiteX3" fmla="*/ 1390650 w 1390650"/>
                <a:gd name="connsiteY3" fmla="*/ 120751 h 294212"/>
                <a:gd name="connsiteX0-1" fmla="*/ 0 w 1390650"/>
                <a:gd name="connsiteY0-2" fmla="*/ 106979 h 208700"/>
                <a:gd name="connsiteX1-3" fmla="*/ 466725 w 1390650"/>
                <a:gd name="connsiteY1-4" fmla="*/ 202229 h 208700"/>
                <a:gd name="connsiteX2-5" fmla="*/ 885825 w 1390650"/>
                <a:gd name="connsiteY2-6" fmla="*/ 2204 h 208700"/>
                <a:gd name="connsiteX3-7" fmla="*/ 1390650 w 1390650"/>
                <a:gd name="connsiteY3-8" fmla="*/ 116504 h 208700"/>
                <a:gd name="connsiteX0-9" fmla="*/ 0 w 1390650"/>
                <a:gd name="connsiteY0-10" fmla="*/ 106979 h 233339"/>
                <a:gd name="connsiteX1-11" fmla="*/ 466725 w 1390650"/>
                <a:gd name="connsiteY1-12" fmla="*/ 202229 h 233339"/>
                <a:gd name="connsiteX2-13" fmla="*/ 885825 w 1390650"/>
                <a:gd name="connsiteY2-14" fmla="*/ 2204 h 233339"/>
                <a:gd name="connsiteX3-15" fmla="*/ 1390650 w 1390650"/>
                <a:gd name="connsiteY3-16" fmla="*/ 116504 h 233339"/>
                <a:gd name="connsiteX0-17" fmla="*/ 0 w 1314450"/>
                <a:gd name="connsiteY0-18" fmla="*/ 105543 h 231903"/>
                <a:gd name="connsiteX1-19" fmla="*/ 466725 w 1314450"/>
                <a:gd name="connsiteY1-20" fmla="*/ 200793 h 231903"/>
                <a:gd name="connsiteX2-21" fmla="*/ 885825 w 1314450"/>
                <a:gd name="connsiteY2-22" fmla="*/ 768 h 231903"/>
                <a:gd name="connsiteX3-23" fmla="*/ 1314450 w 1314450"/>
                <a:gd name="connsiteY3-24" fmla="*/ 143643 h 231903"/>
                <a:gd name="connsiteX0-25" fmla="*/ 0 w 1304925"/>
                <a:gd name="connsiteY0-26" fmla="*/ 108767 h 235127"/>
                <a:gd name="connsiteX1-27" fmla="*/ 466725 w 1304925"/>
                <a:gd name="connsiteY1-28" fmla="*/ 204017 h 235127"/>
                <a:gd name="connsiteX2-29" fmla="*/ 885825 w 1304925"/>
                <a:gd name="connsiteY2-30" fmla="*/ 3992 h 235127"/>
                <a:gd name="connsiteX3-31" fmla="*/ 1304925 w 1304925"/>
                <a:gd name="connsiteY3-32" fmla="*/ 99242 h 235127"/>
                <a:gd name="connsiteX0-33" fmla="*/ 0 w 1304925"/>
                <a:gd name="connsiteY0-34" fmla="*/ 114408 h 240768"/>
                <a:gd name="connsiteX1-35" fmla="*/ 466725 w 1304925"/>
                <a:gd name="connsiteY1-36" fmla="*/ 209658 h 240768"/>
                <a:gd name="connsiteX2-37" fmla="*/ 885825 w 1304925"/>
                <a:gd name="connsiteY2-38" fmla="*/ 9633 h 240768"/>
                <a:gd name="connsiteX3-39" fmla="*/ 1304925 w 1304925"/>
                <a:gd name="connsiteY3-40" fmla="*/ 104883 h 240768"/>
                <a:gd name="connsiteX0-41" fmla="*/ 0 w 1304925"/>
                <a:gd name="connsiteY0-42" fmla="*/ 122843 h 249203"/>
                <a:gd name="connsiteX1-43" fmla="*/ 466725 w 1304925"/>
                <a:gd name="connsiteY1-44" fmla="*/ 218093 h 249203"/>
                <a:gd name="connsiteX2-45" fmla="*/ 885825 w 1304925"/>
                <a:gd name="connsiteY2-46" fmla="*/ 18068 h 249203"/>
                <a:gd name="connsiteX3-47" fmla="*/ 1304925 w 1304925"/>
                <a:gd name="connsiteY3-48" fmla="*/ 113318 h 249203"/>
                <a:gd name="connsiteX0-49" fmla="*/ 0 w 1304925"/>
                <a:gd name="connsiteY0-50" fmla="*/ 114409 h 240771"/>
                <a:gd name="connsiteX1-51" fmla="*/ 572398 w 1304925"/>
                <a:gd name="connsiteY1-52" fmla="*/ 209660 h 240771"/>
                <a:gd name="connsiteX2-53" fmla="*/ 885825 w 1304925"/>
                <a:gd name="connsiteY2-54" fmla="*/ 9634 h 240771"/>
                <a:gd name="connsiteX3-55" fmla="*/ 1304925 w 1304925"/>
                <a:gd name="connsiteY3-56" fmla="*/ 104884 h 24077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304925" h="240771">
                  <a:moveTo>
                    <a:pt x="0" y="114409"/>
                  </a:moveTo>
                  <a:cubicBezTo>
                    <a:pt x="169069" y="213627"/>
                    <a:pt x="443811" y="284272"/>
                    <a:pt x="572398" y="209660"/>
                  </a:cubicBezTo>
                  <a:cubicBezTo>
                    <a:pt x="700985" y="135048"/>
                    <a:pt x="763737" y="27097"/>
                    <a:pt x="885825" y="9634"/>
                  </a:cubicBezTo>
                  <a:cubicBezTo>
                    <a:pt x="1007913" y="-7829"/>
                    <a:pt x="1137444" y="-14179"/>
                    <a:pt x="1304925" y="104884"/>
                  </a:cubicBezTo>
                </a:path>
              </a:pathLst>
            </a:cu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: 形状 8"/>
            <p:cNvSpPr/>
            <p:nvPr>
              <p:custDataLst>
                <p:tags r:id="rId10"/>
              </p:custDataLst>
            </p:nvPr>
          </p:nvSpPr>
          <p:spPr>
            <a:xfrm>
              <a:off x="7144995" y="1019177"/>
              <a:ext cx="823348" cy="156446"/>
            </a:xfrm>
            <a:custGeom>
              <a:avLst/>
              <a:gdLst>
                <a:gd name="connsiteX0" fmla="*/ 0 w 1390650"/>
                <a:gd name="connsiteY0" fmla="*/ 111226 h 294212"/>
                <a:gd name="connsiteX1" fmla="*/ 485775 w 1390650"/>
                <a:gd name="connsiteY1" fmla="*/ 292201 h 294212"/>
                <a:gd name="connsiteX2" fmla="*/ 885825 w 1390650"/>
                <a:gd name="connsiteY2" fmla="*/ 6451 h 294212"/>
                <a:gd name="connsiteX3" fmla="*/ 1390650 w 1390650"/>
                <a:gd name="connsiteY3" fmla="*/ 120751 h 294212"/>
                <a:gd name="connsiteX0-1" fmla="*/ 0 w 1390650"/>
                <a:gd name="connsiteY0-2" fmla="*/ 106979 h 208700"/>
                <a:gd name="connsiteX1-3" fmla="*/ 466725 w 1390650"/>
                <a:gd name="connsiteY1-4" fmla="*/ 202229 h 208700"/>
                <a:gd name="connsiteX2-5" fmla="*/ 885825 w 1390650"/>
                <a:gd name="connsiteY2-6" fmla="*/ 2204 h 208700"/>
                <a:gd name="connsiteX3-7" fmla="*/ 1390650 w 1390650"/>
                <a:gd name="connsiteY3-8" fmla="*/ 116504 h 208700"/>
                <a:gd name="connsiteX0-9" fmla="*/ 0 w 1390650"/>
                <a:gd name="connsiteY0-10" fmla="*/ 106979 h 233339"/>
                <a:gd name="connsiteX1-11" fmla="*/ 466725 w 1390650"/>
                <a:gd name="connsiteY1-12" fmla="*/ 202229 h 233339"/>
                <a:gd name="connsiteX2-13" fmla="*/ 885825 w 1390650"/>
                <a:gd name="connsiteY2-14" fmla="*/ 2204 h 233339"/>
                <a:gd name="connsiteX3-15" fmla="*/ 1390650 w 1390650"/>
                <a:gd name="connsiteY3-16" fmla="*/ 116504 h 233339"/>
                <a:gd name="connsiteX0-17" fmla="*/ 0 w 1314450"/>
                <a:gd name="connsiteY0-18" fmla="*/ 105543 h 231903"/>
                <a:gd name="connsiteX1-19" fmla="*/ 466725 w 1314450"/>
                <a:gd name="connsiteY1-20" fmla="*/ 200793 h 231903"/>
                <a:gd name="connsiteX2-21" fmla="*/ 885825 w 1314450"/>
                <a:gd name="connsiteY2-22" fmla="*/ 768 h 231903"/>
                <a:gd name="connsiteX3-23" fmla="*/ 1314450 w 1314450"/>
                <a:gd name="connsiteY3-24" fmla="*/ 143643 h 231903"/>
                <a:gd name="connsiteX0-25" fmla="*/ 0 w 1304925"/>
                <a:gd name="connsiteY0-26" fmla="*/ 108767 h 235127"/>
                <a:gd name="connsiteX1-27" fmla="*/ 466725 w 1304925"/>
                <a:gd name="connsiteY1-28" fmla="*/ 204017 h 235127"/>
                <a:gd name="connsiteX2-29" fmla="*/ 885825 w 1304925"/>
                <a:gd name="connsiteY2-30" fmla="*/ 3992 h 235127"/>
                <a:gd name="connsiteX3-31" fmla="*/ 1304925 w 1304925"/>
                <a:gd name="connsiteY3-32" fmla="*/ 99242 h 235127"/>
                <a:gd name="connsiteX0-33" fmla="*/ 0 w 1304925"/>
                <a:gd name="connsiteY0-34" fmla="*/ 114408 h 240768"/>
                <a:gd name="connsiteX1-35" fmla="*/ 466725 w 1304925"/>
                <a:gd name="connsiteY1-36" fmla="*/ 209658 h 240768"/>
                <a:gd name="connsiteX2-37" fmla="*/ 885825 w 1304925"/>
                <a:gd name="connsiteY2-38" fmla="*/ 9633 h 240768"/>
                <a:gd name="connsiteX3-39" fmla="*/ 1304925 w 1304925"/>
                <a:gd name="connsiteY3-40" fmla="*/ 104883 h 240768"/>
                <a:gd name="connsiteX0-41" fmla="*/ 0 w 1304925"/>
                <a:gd name="connsiteY0-42" fmla="*/ 122843 h 249203"/>
                <a:gd name="connsiteX1-43" fmla="*/ 466725 w 1304925"/>
                <a:gd name="connsiteY1-44" fmla="*/ 218093 h 249203"/>
                <a:gd name="connsiteX2-45" fmla="*/ 885825 w 1304925"/>
                <a:gd name="connsiteY2-46" fmla="*/ 18068 h 249203"/>
                <a:gd name="connsiteX3-47" fmla="*/ 1304925 w 1304925"/>
                <a:gd name="connsiteY3-48" fmla="*/ 113318 h 249203"/>
                <a:gd name="connsiteX0-49" fmla="*/ 0 w 1304925"/>
                <a:gd name="connsiteY0-50" fmla="*/ 114409 h 240771"/>
                <a:gd name="connsiteX1-51" fmla="*/ 572398 w 1304925"/>
                <a:gd name="connsiteY1-52" fmla="*/ 209660 h 240771"/>
                <a:gd name="connsiteX2-53" fmla="*/ 885825 w 1304925"/>
                <a:gd name="connsiteY2-54" fmla="*/ 9634 h 240771"/>
                <a:gd name="connsiteX3-55" fmla="*/ 1304925 w 1304925"/>
                <a:gd name="connsiteY3-56" fmla="*/ 104884 h 24077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304925" h="240771">
                  <a:moveTo>
                    <a:pt x="0" y="114409"/>
                  </a:moveTo>
                  <a:cubicBezTo>
                    <a:pt x="169069" y="213627"/>
                    <a:pt x="443811" y="284272"/>
                    <a:pt x="572398" y="209660"/>
                  </a:cubicBezTo>
                  <a:cubicBezTo>
                    <a:pt x="700985" y="135048"/>
                    <a:pt x="763737" y="27097"/>
                    <a:pt x="885825" y="9634"/>
                  </a:cubicBezTo>
                  <a:cubicBezTo>
                    <a:pt x="1007913" y="-7829"/>
                    <a:pt x="1137444" y="-14179"/>
                    <a:pt x="1304925" y="104884"/>
                  </a:cubicBezTo>
                </a:path>
              </a:pathLst>
            </a:cu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9"/>
            <p:cNvSpPr/>
            <p:nvPr>
              <p:custDataLst>
                <p:tags r:id="rId11"/>
              </p:custDataLst>
            </p:nvPr>
          </p:nvSpPr>
          <p:spPr>
            <a:xfrm>
              <a:off x="7144995" y="1185150"/>
              <a:ext cx="823348" cy="156446"/>
            </a:xfrm>
            <a:custGeom>
              <a:avLst/>
              <a:gdLst>
                <a:gd name="connsiteX0" fmla="*/ 0 w 1390650"/>
                <a:gd name="connsiteY0" fmla="*/ 111226 h 294212"/>
                <a:gd name="connsiteX1" fmla="*/ 485775 w 1390650"/>
                <a:gd name="connsiteY1" fmla="*/ 292201 h 294212"/>
                <a:gd name="connsiteX2" fmla="*/ 885825 w 1390650"/>
                <a:gd name="connsiteY2" fmla="*/ 6451 h 294212"/>
                <a:gd name="connsiteX3" fmla="*/ 1390650 w 1390650"/>
                <a:gd name="connsiteY3" fmla="*/ 120751 h 294212"/>
                <a:gd name="connsiteX0-1" fmla="*/ 0 w 1390650"/>
                <a:gd name="connsiteY0-2" fmla="*/ 106979 h 208700"/>
                <a:gd name="connsiteX1-3" fmla="*/ 466725 w 1390650"/>
                <a:gd name="connsiteY1-4" fmla="*/ 202229 h 208700"/>
                <a:gd name="connsiteX2-5" fmla="*/ 885825 w 1390650"/>
                <a:gd name="connsiteY2-6" fmla="*/ 2204 h 208700"/>
                <a:gd name="connsiteX3-7" fmla="*/ 1390650 w 1390650"/>
                <a:gd name="connsiteY3-8" fmla="*/ 116504 h 208700"/>
                <a:gd name="connsiteX0-9" fmla="*/ 0 w 1390650"/>
                <a:gd name="connsiteY0-10" fmla="*/ 106979 h 233339"/>
                <a:gd name="connsiteX1-11" fmla="*/ 466725 w 1390650"/>
                <a:gd name="connsiteY1-12" fmla="*/ 202229 h 233339"/>
                <a:gd name="connsiteX2-13" fmla="*/ 885825 w 1390650"/>
                <a:gd name="connsiteY2-14" fmla="*/ 2204 h 233339"/>
                <a:gd name="connsiteX3-15" fmla="*/ 1390650 w 1390650"/>
                <a:gd name="connsiteY3-16" fmla="*/ 116504 h 233339"/>
                <a:gd name="connsiteX0-17" fmla="*/ 0 w 1314450"/>
                <a:gd name="connsiteY0-18" fmla="*/ 105543 h 231903"/>
                <a:gd name="connsiteX1-19" fmla="*/ 466725 w 1314450"/>
                <a:gd name="connsiteY1-20" fmla="*/ 200793 h 231903"/>
                <a:gd name="connsiteX2-21" fmla="*/ 885825 w 1314450"/>
                <a:gd name="connsiteY2-22" fmla="*/ 768 h 231903"/>
                <a:gd name="connsiteX3-23" fmla="*/ 1314450 w 1314450"/>
                <a:gd name="connsiteY3-24" fmla="*/ 143643 h 231903"/>
                <a:gd name="connsiteX0-25" fmla="*/ 0 w 1304925"/>
                <a:gd name="connsiteY0-26" fmla="*/ 108767 h 235127"/>
                <a:gd name="connsiteX1-27" fmla="*/ 466725 w 1304925"/>
                <a:gd name="connsiteY1-28" fmla="*/ 204017 h 235127"/>
                <a:gd name="connsiteX2-29" fmla="*/ 885825 w 1304925"/>
                <a:gd name="connsiteY2-30" fmla="*/ 3992 h 235127"/>
                <a:gd name="connsiteX3-31" fmla="*/ 1304925 w 1304925"/>
                <a:gd name="connsiteY3-32" fmla="*/ 99242 h 235127"/>
                <a:gd name="connsiteX0-33" fmla="*/ 0 w 1304925"/>
                <a:gd name="connsiteY0-34" fmla="*/ 114408 h 240768"/>
                <a:gd name="connsiteX1-35" fmla="*/ 466725 w 1304925"/>
                <a:gd name="connsiteY1-36" fmla="*/ 209658 h 240768"/>
                <a:gd name="connsiteX2-37" fmla="*/ 885825 w 1304925"/>
                <a:gd name="connsiteY2-38" fmla="*/ 9633 h 240768"/>
                <a:gd name="connsiteX3-39" fmla="*/ 1304925 w 1304925"/>
                <a:gd name="connsiteY3-40" fmla="*/ 104883 h 240768"/>
                <a:gd name="connsiteX0-41" fmla="*/ 0 w 1304925"/>
                <a:gd name="connsiteY0-42" fmla="*/ 122843 h 249203"/>
                <a:gd name="connsiteX1-43" fmla="*/ 466725 w 1304925"/>
                <a:gd name="connsiteY1-44" fmla="*/ 218093 h 249203"/>
                <a:gd name="connsiteX2-45" fmla="*/ 885825 w 1304925"/>
                <a:gd name="connsiteY2-46" fmla="*/ 18068 h 249203"/>
                <a:gd name="connsiteX3-47" fmla="*/ 1304925 w 1304925"/>
                <a:gd name="connsiteY3-48" fmla="*/ 113318 h 249203"/>
                <a:gd name="connsiteX0-49" fmla="*/ 0 w 1304925"/>
                <a:gd name="connsiteY0-50" fmla="*/ 114409 h 240771"/>
                <a:gd name="connsiteX1-51" fmla="*/ 572398 w 1304925"/>
                <a:gd name="connsiteY1-52" fmla="*/ 209660 h 240771"/>
                <a:gd name="connsiteX2-53" fmla="*/ 885825 w 1304925"/>
                <a:gd name="connsiteY2-54" fmla="*/ 9634 h 240771"/>
                <a:gd name="connsiteX3-55" fmla="*/ 1304925 w 1304925"/>
                <a:gd name="connsiteY3-56" fmla="*/ 104884 h 24077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304925" h="240771">
                  <a:moveTo>
                    <a:pt x="0" y="114409"/>
                  </a:moveTo>
                  <a:cubicBezTo>
                    <a:pt x="169069" y="213627"/>
                    <a:pt x="443811" y="284272"/>
                    <a:pt x="572398" y="209660"/>
                  </a:cubicBezTo>
                  <a:cubicBezTo>
                    <a:pt x="700985" y="135048"/>
                    <a:pt x="763737" y="27097"/>
                    <a:pt x="885825" y="9634"/>
                  </a:cubicBezTo>
                  <a:cubicBezTo>
                    <a:pt x="1007913" y="-7829"/>
                    <a:pt x="1137444" y="-14179"/>
                    <a:pt x="1304925" y="104884"/>
                  </a:cubicBezTo>
                </a:path>
              </a:pathLst>
            </a:cu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9"/>
            <a:ext cx="6480000" cy="508793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 flipH="1">
            <a:off x="11319510" y="6052820"/>
            <a:ext cx="872490" cy="711835"/>
          </a:xfrm>
          <a:prstGeom prst="rect">
            <a:avLst/>
          </a:prstGeom>
        </p:spPr>
      </p:pic>
      <p:grpSp>
        <p:nvGrpSpPr>
          <p:cNvPr id="18" name="组合 17"/>
          <p:cNvGrpSpPr/>
          <p:nvPr userDrawn="1"/>
        </p:nvGrpSpPr>
        <p:grpSpPr>
          <a:xfrm>
            <a:off x="0" y="126365"/>
            <a:ext cx="594995" cy="316865"/>
            <a:chOff x="7144995" y="862731"/>
            <a:chExt cx="823348" cy="478865"/>
          </a:xfrm>
        </p:grpSpPr>
        <p:sp>
          <p:nvSpPr>
            <p:cNvPr id="19" name="任意多边形: 形状 7"/>
            <p:cNvSpPr/>
            <p:nvPr>
              <p:custDataLst>
                <p:tags r:id="rId9"/>
              </p:custDataLst>
            </p:nvPr>
          </p:nvSpPr>
          <p:spPr>
            <a:xfrm>
              <a:off x="7144995" y="862731"/>
              <a:ext cx="823348" cy="156446"/>
            </a:xfrm>
            <a:custGeom>
              <a:avLst/>
              <a:gdLst>
                <a:gd name="connsiteX0" fmla="*/ 0 w 1390650"/>
                <a:gd name="connsiteY0" fmla="*/ 111226 h 294212"/>
                <a:gd name="connsiteX1" fmla="*/ 485775 w 1390650"/>
                <a:gd name="connsiteY1" fmla="*/ 292201 h 294212"/>
                <a:gd name="connsiteX2" fmla="*/ 885825 w 1390650"/>
                <a:gd name="connsiteY2" fmla="*/ 6451 h 294212"/>
                <a:gd name="connsiteX3" fmla="*/ 1390650 w 1390650"/>
                <a:gd name="connsiteY3" fmla="*/ 120751 h 294212"/>
                <a:gd name="connsiteX0-1" fmla="*/ 0 w 1390650"/>
                <a:gd name="connsiteY0-2" fmla="*/ 106979 h 208700"/>
                <a:gd name="connsiteX1-3" fmla="*/ 466725 w 1390650"/>
                <a:gd name="connsiteY1-4" fmla="*/ 202229 h 208700"/>
                <a:gd name="connsiteX2-5" fmla="*/ 885825 w 1390650"/>
                <a:gd name="connsiteY2-6" fmla="*/ 2204 h 208700"/>
                <a:gd name="connsiteX3-7" fmla="*/ 1390650 w 1390650"/>
                <a:gd name="connsiteY3-8" fmla="*/ 116504 h 208700"/>
                <a:gd name="connsiteX0-9" fmla="*/ 0 w 1390650"/>
                <a:gd name="connsiteY0-10" fmla="*/ 106979 h 233339"/>
                <a:gd name="connsiteX1-11" fmla="*/ 466725 w 1390650"/>
                <a:gd name="connsiteY1-12" fmla="*/ 202229 h 233339"/>
                <a:gd name="connsiteX2-13" fmla="*/ 885825 w 1390650"/>
                <a:gd name="connsiteY2-14" fmla="*/ 2204 h 233339"/>
                <a:gd name="connsiteX3-15" fmla="*/ 1390650 w 1390650"/>
                <a:gd name="connsiteY3-16" fmla="*/ 116504 h 233339"/>
                <a:gd name="connsiteX0-17" fmla="*/ 0 w 1314450"/>
                <a:gd name="connsiteY0-18" fmla="*/ 105543 h 231903"/>
                <a:gd name="connsiteX1-19" fmla="*/ 466725 w 1314450"/>
                <a:gd name="connsiteY1-20" fmla="*/ 200793 h 231903"/>
                <a:gd name="connsiteX2-21" fmla="*/ 885825 w 1314450"/>
                <a:gd name="connsiteY2-22" fmla="*/ 768 h 231903"/>
                <a:gd name="connsiteX3-23" fmla="*/ 1314450 w 1314450"/>
                <a:gd name="connsiteY3-24" fmla="*/ 143643 h 231903"/>
                <a:gd name="connsiteX0-25" fmla="*/ 0 w 1304925"/>
                <a:gd name="connsiteY0-26" fmla="*/ 108767 h 235127"/>
                <a:gd name="connsiteX1-27" fmla="*/ 466725 w 1304925"/>
                <a:gd name="connsiteY1-28" fmla="*/ 204017 h 235127"/>
                <a:gd name="connsiteX2-29" fmla="*/ 885825 w 1304925"/>
                <a:gd name="connsiteY2-30" fmla="*/ 3992 h 235127"/>
                <a:gd name="connsiteX3-31" fmla="*/ 1304925 w 1304925"/>
                <a:gd name="connsiteY3-32" fmla="*/ 99242 h 235127"/>
                <a:gd name="connsiteX0-33" fmla="*/ 0 w 1304925"/>
                <a:gd name="connsiteY0-34" fmla="*/ 114408 h 240768"/>
                <a:gd name="connsiteX1-35" fmla="*/ 466725 w 1304925"/>
                <a:gd name="connsiteY1-36" fmla="*/ 209658 h 240768"/>
                <a:gd name="connsiteX2-37" fmla="*/ 885825 w 1304925"/>
                <a:gd name="connsiteY2-38" fmla="*/ 9633 h 240768"/>
                <a:gd name="connsiteX3-39" fmla="*/ 1304925 w 1304925"/>
                <a:gd name="connsiteY3-40" fmla="*/ 104883 h 240768"/>
                <a:gd name="connsiteX0-41" fmla="*/ 0 w 1304925"/>
                <a:gd name="connsiteY0-42" fmla="*/ 122843 h 249203"/>
                <a:gd name="connsiteX1-43" fmla="*/ 466725 w 1304925"/>
                <a:gd name="connsiteY1-44" fmla="*/ 218093 h 249203"/>
                <a:gd name="connsiteX2-45" fmla="*/ 885825 w 1304925"/>
                <a:gd name="connsiteY2-46" fmla="*/ 18068 h 249203"/>
                <a:gd name="connsiteX3-47" fmla="*/ 1304925 w 1304925"/>
                <a:gd name="connsiteY3-48" fmla="*/ 113318 h 249203"/>
                <a:gd name="connsiteX0-49" fmla="*/ 0 w 1304925"/>
                <a:gd name="connsiteY0-50" fmla="*/ 114409 h 240771"/>
                <a:gd name="connsiteX1-51" fmla="*/ 572398 w 1304925"/>
                <a:gd name="connsiteY1-52" fmla="*/ 209660 h 240771"/>
                <a:gd name="connsiteX2-53" fmla="*/ 885825 w 1304925"/>
                <a:gd name="connsiteY2-54" fmla="*/ 9634 h 240771"/>
                <a:gd name="connsiteX3-55" fmla="*/ 1304925 w 1304925"/>
                <a:gd name="connsiteY3-56" fmla="*/ 104884 h 24077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304925" h="240771">
                  <a:moveTo>
                    <a:pt x="0" y="114409"/>
                  </a:moveTo>
                  <a:cubicBezTo>
                    <a:pt x="169069" y="213627"/>
                    <a:pt x="443811" y="284272"/>
                    <a:pt x="572398" y="209660"/>
                  </a:cubicBezTo>
                  <a:cubicBezTo>
                    <a:pt x="700985" y="135048"/>
                    <a:pt x="763737" y="27097"/>
                    <a:pt x="885825" y="9634"/>
                  </a:cubicBezTo>
                  <a:cubicBezTo>
                    <a:pt x="1007913" y="-7829"/>
                    <a:pt x="1137444" y="-14179"/>
                    <a:pt x="1304925" y="104884"/>
                  </a:cubicBezTo>
                </a:path>
              </a:pathLst>
            </a:cu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: 形状 8"/>
            <p:cNvSpPr/>
            <p:nvPr>
              <p:custDataLst>
                <p:tags r:id="rId10"/>
              </p:custDataLst>
            </p:nvPr>
          </p:nvSpPr>
          <p:spPr>
            <a:xfrm>
              <a:off x="7144995" y="1019177"/>
              <a:ext cx="823348" cy="156446"/>
            </a:xfrm>
            <a:custGeom>
              <a:avLst/>
              <a:gdLst>
                <a:gd name="connsiteX0" fmla="*/ 0 w 1390650"/>
                <a:gd name="connsiteY0" fmla="*/ 111226 h 294212"/>
                <a:gd name="connsiteX1" fmla="*/ 485775 w 1390650"/>
                <a:gd name="connsiteY1" fmla="*/ 292201 h 294212"/>
                <a:gd name="connsiteX2" fmla="*/ 885825 w 1390650"/>
                <a:gd name="connsiteY2" fmla="*/ 6451 h 294212"/>
                <a:gd name="connsiteX3" fmla="*/ 1390650 w 1390650"/>
                <a:gd name="connsiteY3" fmla="*/ 120751 h 294212"/>
                <a:gd name="connsiteX0-1" fmla="*/ 0 w 1390650"/>
                <a:gd name="connsiteY0-2" fmla="*/ 106979 h 208700"/>
                <a:gd name="connsiteX1-3" fmla="*/ 466725 w 1390650"/>
                <a:gd name="connsiteY1-4" fmla="*/ 202229 h 208700"/>
                <a:gd name="connsiteX2-5" fmla="*/ 885825 w 1390650"/>
                <a:gd name="connsiteY2-6" fmla="*/ 2204 h 208700"/>
                <a:gd name="connsiteX3-7" fmla="*/ 1390650 w 1390650"/>
                <a:gd name="connsiteY3-8" fmla="*/ 116504 h 208700"/>
                <a:gd name="connsiteX0-9" fmla="*/ 0 w 1390650"/>
                <a:gd name="connsiteY0-10" fmla="*/ 106979 h 233339"/>
                <a:gd name="connsiteX1-11" fmla="*/ 466725 w 1390650"/>
                <a:gd name="connsiteY1-12" fmla="*/ 202229 h 233339"/>
                <a:gd name="connsiteX2-13" fmla="*/ 885825 w 1390650"/>
                <a:gd name="connsiteY2-14" fmla="*/ 2204 h 233339"/>
                <a:gd name="connsiteX3-15" fmla="*/ 1390650 w 1390650"/>
                <a:gd name="connsiteY3-16" fmla="*/ 116504 h 233339"/>
                <a:gd name="connsiteX0-17" fmla="*/ 0 w 1314450"/>
                <a:gd name="connsiteY0-18" fmla="*/ 105543 h 231903"/>
                <a:gd name="connsiteX1-19" fmla="*/ 466725 w 1314450"/>
                <a:gd name="connsiteY1-20" fmla="*/ 200793 h 231903"/>
                <a:gd name="connsiteX2-21" fmla="*/ 885825 w 1314450"/>
                <a:gd name="connsiteY2-22" fmla="*/ 768 h 231903"/>
                <a:gd name="connsiteX3-23" fmla="*/ 1314450 w 1314450"/>
                <a:gd name="connsiteY3-24" fmla="*/ 143643 h 231903"/>
                <a:gd name="connsiteX0-25" fmla="*/ 0 w 1304925"/>
                <a:gd name="connsiteY0-26" fmla="*/ 108767 h 235127"/>
                <a:gd name="connsiteX1-27" fmla="*/ 466725 w 1304925"/>
                <a:gd name="connsiteY1-28" fmla="*/ 204017 h 235127"/>
                <a:gd name="connsiteX2-29" fmla="*/ 885825 w 1304925"/>
                <a:gd name="connsiteY2-30" fmla="*/ 3992 h 235127"/>
                <a:gd name="connsiteX3-31" fmla="*/ 1304925 w 1304925"/>
                <a:gd name="connsiteY3-32" fmla="*/ 99242 h 235127"/>
                <a:gd name="connsiteX0-33" fmla="*/ 0 w 1304925"/>
                <a:gd name="connsiteY0-34" fmla="*/ 114408 h 240768"/>
                <a:gd name="connsiteX1-35" fmla="*/ 466725 w 1304925"/>
                <a:gd name="connsiteY1-36" fmla="*/ 209658 h 240768"/>
                <a:gd name="connsiteX2-37" fmla="*/ 885825 w 1304925"/>
                <a:gd name="connsiteY2-38" fmla="*/ 9633 h 240768"/>
                <a:gd name="connsiteX3-39" fmla="*/ 1304925 w 1304925"/>
                <a:gd name="connsiteY3-40" fmla="*/ 104883 h 240768"/>
                <a:gd name="connsiteX0-41" fmla="*/ 0 w 1304925"/>
                <a:gd name="connsiteY0-42" fmla="*/ 122843 h 249203"/>
                <a:gd name="connsiteX1-43" fmla="*/ 466725 w 1304925"/>
                <a:gd name="connsiteY1-44" fmla="*/ 218093 h 249203"/>
                <a:gd name="connsiteX2-45" fmla="*/ 885825 w 1304925"/>
                <a:gd name="connsiteY2-46" fmla="*/ 18068 h 249203"/>
                <a:gd name="connsiteX3-47" fmla="*/ 1304925 w 1304925"/>
                <a:gd name="connsiteY3-48" fmla="*/ 113318 h 249203"/>
                <a:gd name="connsiteX0-49" fmla="*/ 0 w 1304925"/>
                <a:gd name="connsiteY0-50" fmla="*/ 114409 h 240771"/>
                <a:gd name="connsiteX1-51" fmla="*/ 572398 w 1304925"/>
                <a:gd name="connsiteY1-52" fmla="*/ 209660 h 240771"/>
                <a:gd name="connsiteX2-53" fmla="*/ 885825 w 1304925"/>
                <a:gd name="connsiteY2-54" fmla="*/ 9634 h 240771"/>
                <a:gd name="connsiteX3-55" fmla="*/ 1304925 w 1304925"/>
                <a:gd name="connsiteY3-56" fmla="*/ 104884 h 24077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304925" h="240771">
                  <a:moveTo>
                    <a:pt x="0" y="114409"/>
                  </a:moveTo>
                  <a:cubicBezTo>
                    <a:pt x="169069" y="213627"/>
                    <a:pt x="443811" y="284272"/>
                    <a:pt x="572398" y="209660"/>
                  </a:cubicBezTo>
                  <a:cubicBezTo>
                    <a:pt x="700985" y="135048"/>
                    <a:pt x="763737" y="27097"/>
                    <a:pt x="885825" y="9634"/>
                  </a:cubicBezTo>
                  <a:cubicBezTo>
                    <a:pt x="1007913" y="-7829"/>
                    <a:pt x="1137444" y="-14179"/>
                    <a:pt x="1304925" y="104884"/>
                  </a:cubicBezTo>
                </a:path>
              </a:pathLst>
            </a:cu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: 形状 9"/>
            <p:cNvSpPr/>
            <p:nvPr>
              <p:custDataLst>
                <p:tags r:id="rId11"/>
              </p:custDataLst>
            </p:nvPr>
          </p:nvSpPr>
          <p:spPr>
            <a:xfrm>
              <a:off x="7144995" y="1185150"/>
              <a:ext cx="823348" cy="156446"/>
            </a:xfrm>
            <a:custGeom>
              <a:avLst/>
              <a:gdLst>
                <a:gd name="connsiteX0" fmla="*/ 0 w 1390650"/>
                <a:gd name="connsiteY0" fmla="*/ 111226 h 294212"/>
                <a:gd name="connsiteX1" fmla="*/ 485775 w 1390650"/>
                <a:gd name="connsiteY1" fmla="*/ 292201 h 294212"/>
                <a:gd name="connsiteX2" fmla="*/ 885825 w 1390650"/>
                <a:gd name="connsiteY2" fmla="*/ 6451 h 294212"/>
                <a:gd name="connsiteX3" fmla="*/ 1390650 w 1390650"/>
                <a:gd name="connsiteY3" fmla="*/ 120751 h 294212"/>
                <a:gd name="connsiteX0-1" fmla="*/ 0 w 1390650"/>
                <a:gd name="connsiteY0-2" fmla="*/ 106979 h 208700"/>
                <a:gd name="connsiteX1-3" fmla="*/ 466725 w 1390650"/>
                <a:gd name="connsiteY1-4" fmla="*/ 202229 h 208700"/>
                <a:gd name="connsiteX2-5" fmla="*/ 885825 w 1390650"/>
                <a:gd name="connsiteY2-6" fmla="*/ 2204 h 208700"/>
                <a:gd name="connsiteX3-7" fmla="*/ 1390650 w 1390650"/>
                <a:gd name="connsiteY3-8" fmla="*/ 116504 h 208700"/>
                <a:gd name="connsiteX0-9" fmla="*/ 0 w 1390650"/>
                <a:gd name="connsiteY0-10" fmla="*/ 106979 h 233339"/>
                <a:gd name="connsiteX1-11" fmla="*/ 466725 w 1390650"/>
                <a:gd name="connsiteY1-12" fmla="*/ 202229 h 233339"/>
                <a:gd name="connsiteX2-13" fmla="*/ 885825 w 1390650"/>
                <a:gd name="connsiteY2-14" fmla="*/ 2204 h 233339"/>
                <a:gd name="connsiteX3-15" fmla="*/ 1390650 w 1390650"/>
                <a:gd name="connsiteY3-16" fmla="*/ 116504 h 233339"/>
                <a:gd name="connsiteX0-17" fmla="*/ 0 w 1314450"/>
                <a:gd name="connsiteY0-18" fmla="*/ 105543 h 231903"/>
                <a:gd name="connsiteX1-19" fmla="*/ 466725 w 1314450"/>
                <a:gd name="connsiteY1-20" fmla="*/ 200793 h 231903"/>
                <a:gd name="connsiteX2-21" fmla="*/ 885825 w 1314450"/>
                <a:gd name="connsiteY2-22" fmla="*/ 768 h 231903"/>
                <a:gd name="connsiteX3-23" fmla="*/ 1314450 w 1314450"/>
                <a:gd name="connsiteY3-24" fmla="*/ 143643 h 231903"/>
                <a:gd name="connsiteX0-25" fmla="*/ 0 w 1304925"/>
                <a:gd name="connsiteY0-26" fmla="*/ 108767 h 235127"/>
                <a:gd name="connsiteX1-27" fmla="*/ 466725 w 1304925"/>
                <a:gd name="connsiteY1-28" fmla="*/ 204017 h 235127"/>
                <a:gd name="connsiteX2-29" fmla="*/ 885825 w 1304925"/>
                <a:gd name="connsiteY2-30" fmla="*/ 3992 h 235127"/>
                <a:gd name="connsiteX3-31" fmla="*/ 1304925 w 1304925"/>
                <a:gd name="connsiteY3-32" fmla="*/ 99242 h 235127"/>
                <a:gd name="connsiteX0-33" fmla="*/ 0 w 1304925"/>
                <a:gd name="connsiteY0-34" fmla="*/ 114408 h 240768"/>
                <a:gd name="connsiteX1-35" fmla="*/ 466725 w 1304925"/>
                <a:gd name="connsiteY1-36" fmla="*/ 209658 h 240768"/>
                <a:gd name="connsiteX2-37" fmla="*/ 885825 w 1304925"/>
                <a:gd name="connsiteY2-38" fmla="*/ 9633 h 240768"/>
                <a:gd name="connsiteX3-39" fmla="*/ 1304925 w 1304925"/>
                <a:gd name="connsiteY3-40" fmla="*/ 104883 h 240768"/>
                <a:gd name="connsiteX0-41" fmla="*/ 0 w 1304925"/>
                <a:gd name="connsiteY0-42" fmla="*/ 122843 h 249203"/>
                <a:gd name="connsiteX1-43" fmla="*/ 466725 w 1304925"/>
                <a:gd name="connsiteY1-44" fmla="*/ 218093 h 249203"/>
                <a:gd name="connsiteX2-45" fmla="*/ 885825 w 1304925"/>
                <a:gd name="connsiteY2-46" fmla="*/ 18068 h 249203"/>
                <a:gd name="connsiteX3-47" fmla="*/ 1304925 w 1304925"/>
                <a:gd name="connsiteY3-48" fmla="*/ 113318 h 249203"/>
                <a:gd name="connsiteX0-49" fmla="*/ 0 w 1304925"/>
                <a:gd name="connsiteY0-50" fmla="*/ 114409 h 240771"/>
                <a:gd name="connsiteX1-51" fmla="*/ 572398 w 1304925"/>
                <a:gd name="connsiteY1-52" fmla="*/ 209660 h 240771"/>
                <a:gd name="connsiteX2-53" fmla="*/ 885825 w 1304925"/>
                <a:gd name="connsiteY2-54" fmla="*/ 9634 h 240771"/>
                <a:gd name="connsiteX3-55" fmla="*/ 1304925 w 1304925"/>
                <a:gd name="connsiteY3-56" fmla="*/ 104884 h 24077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304925" h="240771">
                  <a:moveTo>
                    <a:pt x="0" y="114409"/>
                  </a:moveTo>
                  <a:cubicBezTo>
                    <a:pt x="169069" y="213627"/>
                    <a:pt x="443811" y="284272"/>
                    <a:pt x="572398" y="209660"/>
                  </a:cubicBezTo>
                  <a:cubicBezTo>
                    <a:pt x="700985" y="135048"/>
                    <a:pt x="763737" y="27097"/>
                    <a:pt x="885825" y="9634"/>
                  </a:cubicBezTo>
                  <a:cubicBezTo>
                    <a:pt x="1007913" y="-7829"/>
                    <a:pt x="1137444" y="-14179"/>
                    <a:pt x="1304925" y="104884"/>
                  </a:cubicBezTo>
                </a:path>
              </a:pathLst>
            </a:cu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 flipH="1">
            <a:off x="11319510" y="6052820"/>
            <a:ext cx="872490" cy="711835"/>
          </a:xfrm>
          <a:prstGeom prst="rect">
            <a:avLst/>
          </a:prstGeom>
        </p:spPr>
      </p:pic>
      <p:grpSp>
        <p:nvGrpSpPr>
          <p:cNvPr id="14" name="组合 13"/>
          <p:cNvGrpSpPr/>
          <p:nvPr userDrawn="1"/>
        </p:nvGrpSpPr>
        <p:grpSpPr>
          <a:xfrm>
            <a:off x="0" y="126365"/>
            <a:ext cx="594995" cy="316865"/>
            <a:chOff x="7144995" y="862731"/>
            <a:chExt cx="823348" cy="478865"/>
          </a:xfrm>
        </p:grpSpPr>
        <p:sp>
          <p:nvSpPr>
            <p:cNvPr id="15" name="任意多边形: 形状 7"/>
            <p:cNvSpPr/>
            <p:nvPr>
              <p:custDataLst>
                <p:tags r:id="rId9"/>
              </p:custDataLst>
            </p:nvPr>
          </p:nvSpPr>
          <p:spPr>
            <a:xfrm>
              <a:off x="7144995" y="862731"/>
              <a:ext cx="823348" cy="156446"/>
            </a:xfrm>
            <a:custGeom>
              <a:avLst/>
              <a:gdLst>
                <a:gd name="connsiteX0" fmla="*/ 0 w 1390650"/>
                <a:gd name="connsiteY0" fmla="*/ 111226 h 294212"/>
                <a:gd name="connsiteX1" fmla="*/ 485775 w 1390650"/>
                <a:gd name="connsiteY1" fmla="*/ 292201 h 294212"/>
                <a:gd name="connsiteX2" fmla="*/ 885825 w 1390650"/>
                <a:gd name="connsiteY2" fmla="*/ 6451 h 294212"/>
                <a:gd name="connsiteX3" fmla="*/ 1390650 w 1390650"/>
                <a:gd name="connsiteY3" fmla="*/ 120751 h 294212"/>
                <a:gd name="connsiteX0-1" fmla="*/ 0 w 1390650"/>
                <a:gd name="connsiteY0-2" fmla="*/ 106979 h 208700"/>
                <a:gd name="connsiteX1-3" fmla="*/ 466725 w 1390650"/>
                <a:gd name="connsiteY1-4" fmla="*/ 202229 h 208700"/>
                <a:gd name="connsiteX2-5" fmla="*/ 885825 w 1390650"/>
                <a:gd name="connsiteY2-6" fmla="*/ 2204 h 208700"/>
                <a:gd name="connsiteX3-7" fmla="*/ 1390650 w 1390650"/>
                <a:gd name="connsiteY3-8" fmla="*/ 116504 h 208700"/>
                <a:gd name="connsiteX0-9" fmla="*/ 0 w 1390650"/>
                <a:gd name="connsiteY0-10" fmla="*/ 106979 h 233339"/>
                <a:gd name="connsiteX1-11" fmla="*/ 466725 w 1390650"/>
                <a:gd name="connsiteY1-12" fmla="*/ 202229 h 233339"/>
                <a:gd name="connsiteX2-13" fmla="*/ 885825 w 1390650"/>
                <a:gd name="connsiteY2-14" fmla="*/ 2204 h 233339"/>
                <a:gd name="connsiteX3-15" fmla="*/ 1390650 w 1390650"/>
                <a:gd name="connsiteY3-16" fmla="*/ 116504 h 233339"/>
                <a:gd name="connsiteX0-17" fmla="*/ 0 w 1314450"/>
                <a:gd name="connsiteY0-18" fmla="*/ 105543 h 231903"/>
                <a:gd name="connsiteX1-19" fmla="*/ 466725 w 1314450"/>
                <a:gd name="connsiteY1-20" fmla="*/ 200793 h 231903"/>
                <a:gd name="connsiteX2-21" fmla="*/ 885825 w 1314450"/>
                <a:gd name="connsiteY2-22" fmla="*/ 768 h 231903"/>
                <a:gd name="connsiteX3-23" fmla="*/ 1314450 w 1314450"/>
                <a:gd name="connsiteY3-24" fmla="*/ 143643 h 231903"/>
                <a:gd name="connsiteX0-25" fmla="*/ 0 w 1304925"/>
                <a:gd name="connsiteY0-26" fmla="*/ 108767 h 235127"/>
                <a:gd name="connsiteX1-27" fmla="*/ 466725 w 1304925"/>
                <a:gd name="connsiteY1-28" fmla="*/ 204017 h 235127"/>
                <a:gd name="connsiteX2-29" fmla="*/ 885825 w 1304925"/>
                <a:gd name="connsiteY2-30" fmla="*/ 3992 h 235127"/>
                <a:gd name="connsiteX3-31" fmla="*/ 1304925 w 1304925"/>
                <a:gd name="connsiteY3-32" fmla="*/ 99242 h 235127"/>
                <a:gd name="connsiteX0-33" fmla="*/ 0 w 1304925"/>
                <a:gd name="connsiteY0-34" fmla="*/ 114408 h 240768"/>
                <a:gd name="connsiteX1-35" fmla="*/ 466725 w 1304925"/>
                <a:gd name="connsiteY1-36" fmla="*/ 209658 h 240768"/>
                <a:gd name="connsiteX2-37" fmla="*/ 885825 w 1304925"/>
                <a:gd name="connsiteY2-38" fmla="*/ 9633 h 240768"/>
                <a:gd name="connsiteX3-39" fmla="*/ 1304925 w 1304925"/>
                <a:gd name="connsiteY3-40" fmla="*/ 104883 h 240768"/>
                <a:gd name="connsiteX0-41" fmla="*/ 0 w 1304925"/>
                <a:gd name="connsiteY0-42" fmla="*/ 122843 h 249203"/>
                <a:gd name="connsiteX1-43" fmla="*/ 466725 w 1304925"/>
                <a:gd name="connsiteY1-44" fmla="*/ 218093 h 249203"/>
                <a:gd name="connsiteX2-45" fmla="*/ 885825 w 1304925"/>
                <a:gd name="connsiteY2-46" fmla="*/ 18068 h 249203"/>
                <a:gd name="connsiteX3-47" fmla="*/ 1304925 w 1304925"/>
                <a:gd name="connsiteY3-48" fmla="*/ 113318 h 249203"/>
                <a:gd name="connsiteX0-49" fmla="*/ 0 w 1304925"/>
                <a:gd name="connsiteY0-50" fmla="*/ 114409 h 240771"/>
                <a:gd name="connsiteX1-51" fmla="*/ 572398 w 1304925"/>
                <a:gd name="connsiteY1-52" fmla="*/ 209660 h 240771"/>
                <a:gd name="connsiteX2-53" fmla="*/ 885825 w 1304925"/>
                <a:gd name="connsiteY2-54" fmla="*/ 9634 h 240771"/>
                <a:gd name="connsiteX3-55" fmla="*/ 1304925 w 1304925"/>
                <a:gd name="connsiteY3-56" fmla="*/ 104884 h 24077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304925" h="240771">
                  <a:moveTo>
                    <a:pt x="0" y="114409"/>
                  </a:moveTo>
                  <a:cubicBezTo>
                    <a:pt x="169069" y="213627"/>
                    <a:pt x="443811" y="284272"/>
                    <a:pt x="572398" y="209660"/>
                  </a:cubicBezTo>
                  <a:cubicBezTo>
                    <a:pt x="700985" y="135048"/>
                    <a:pt x="763737" y="27097"/>
                    <a:pt x="885825" y="9634"/>
                  </a:cubicBezTo>
                  <a:cubicBezTo>
                    <a:pt x="1007913" y="-7829"/>
                    <a:pt x="1137444" y="-14179"/>
                    <a:pt x="1304925" y="104884"/>
                  </a:cubicBezTo>
                </a:path>
              </a:pathLst>
            </a:cu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8"/>
            <p:cNvSpPr/>
            <p:nvPr>
              <p:custDataLst>
                <p:tags r:id="rId10"/>
              </p:custDataLst>
            </p:nvPr>
          </p:nvSpPr>
          <p:spPr>
            <a:xfrm>
              <a:off x="7144995" y="1019177"/>
              <a:ext cx="823348" cy="156446"/>
            </a:xfrm>
            <a:custGeom>
              <a:avLst/>
              <a:gdLst>
                <a:gd name="connsiteX0" fmla="*/ 0 w 1390650"/>
                <a:gd name="connsiteY0" fmla="*/ 111226 h 294212"/>
                <a:gd name="connsiteX1" fmla="*/ 485775 w 1390650"/>
                <a:gd name="connsiteY1" fmla="*/ 292201 h 294212"/>
                <a:gd name="connsiteX2" fmla="*/ 885825 w 1390650"/>
                <a:gd name="connsiteY2" fmla="*/ 6451 h 294212"/>
                <a:gd name="connsiteX3" fmla="*/ 1390650 w 1390650"/>
                <a:gd name="connsiteY3" fmla="*/ 120751 h 294212"/>
                <a:gd name="connsiteX0-1" fmla="*/ 0 w 1390650"/>
                <a:gd name="connsiteY0-2" fmla="*/ 106979 h 208700"/>
                <a:gd name="connsiteX1-3" fmla="*/ 466725 w 1390650"/>
                <a:gd name="connsiteY1-4" fmla="*/ 202229 h 208700"/>
                <a:gd name="connsiteX2-5" fmla="*/ 885825 w 1390650"/>
                <a:gd name="connsiteY2-6" fmla="*/ 2204 h 208700"/>
                <a:gd name="connsiteX3-7" fmla="*/ 1390650 w 1390650"/>
                <a:gd name="connsiteY3-8" fmla="*/ 116504 h 208700"/>
                <a:gd name="connsiteX0-9" fmla="*/ 0 w 1390650"/>
                <a:gd name="connsiteY0-10" fmla="*/ 106979 h 233339"/>
                <a:gd name="connsiteX1-11" fmla="*/ 466725 w 1390650"/>
                <a:gd name="connsiteY1-12" fmla="*/ 202229 h 233339"/>
                <a:gd name="connsiteX2-13" fmla="*/ 885825 w 1390650"/>
                <a:gd name="connsiteY2-14" fmla="*/ 2204 h 233339"/>
                <a:gd name="connsiteX3-15" fmla="*/ 1390650 w 1390650"/>
                <a:gd name="connsiteY3-16" fmla="*/ 116504 h 233339"/>
                <a:gd name="connsiteX0-17" fmla="*/ 0 w 1314450"/>
                <a:gd name="connsiteY0-18" fmla="*/ 105543 h 231903"/>
                <a:gd name="connsiteX1-19" fmla="*/ 466725 w 1314450"/>
                <a:gd name="connsiteY1-20" fmla="*/ 200793 h 231903"/>
                <a:gd name="connsiteX2-21" fmla="*/ 885825 w 1314450"/>
                <a:gd name="connsiteY2-22" fmla="*/ 768 h 231903"/>
                <a:gd name="connsiteX3-23" fmla="*/ 1314450 w 1314450"/>
                <a:gd name="connsiteY3-24" fmla="*/ 143643 h 231903"/>
                <a:gd name="connsiteX0-25" fmla="*/ 0 w 1304925"/>
                <a:gd name="connsiteY0-26" fmla="*/ 108767 h 235127"/>
                <a:gd name="connsiteX1-27" fmla="*/ 466725 w 1304925"/>
                <a:gd name="connsiteY1-28" fmla="*/ 204017 h 235127"/>
                <a:gd name="connsiteX2-29" fmla="*/ 885825 w 1304925"/>
                <a:gd name="connsiteY2-30" fmla="*/ 3992 h 235127"/>
                <a:gd name="connsiteX3-31" fmla="*/ 1304925 w 1304925"/>
                <a:gd name="connsiteY3-32" fmla="*/ 99242 h 235127"/>
                <a:gd name="connsiteX0-33" fmla="*/ 0 w 1304925"/>
                <a:gd name="connsiteY0-34" fmla="*/ 114408 h 240768"/>
                <a:gd name="connsiteX1-35" fmla="*/ 466725 w 1304925"/>
                <a:gd name="connsiteY1-36" fmla="*/ 209658 h 240768"/>
                <a:gd name="connsiteX2-37" fmla="*/ 885825 w 1304925"/>
                <a:gd name="connsiteY2-38" fmla="*/ 9633 h 240768"/>
                <a:gd name="connsiteX3-39" fmla="*/ 1304925 w 1304925"/>
                <a:gd name="connsiteY3-40" fmla="*/ 104883 h 240768"/>
                <a:gd name="connsiteX0-41" fmla="*/ 0 w 1304925"/>
                <a:gd name="connsiteY0-42" fmla="*/ 122843 h 249203"/>
                <a:gd name="connsiteX1-43" fmla="*/ 466725 w 1304925"/>
                <a:gd name="connsiteY1-44" fmla="*/ 218093 h 249203"/>
                <a:gd name="connsiteX2-45" fmla="*/ 885825 w 1304925"/>
                <a:gd name="connsiteY2-46" fmla="*/ 18068 h 249203"/>
                <a:gd name="connsiteX3-47" fmla="*/ 1304925 w 1304925"/>
                <a:gd name="connsiteY3-48" fmla="*/ 113318 h 249203"/>
                <a:gd name="connsiteX0-49" fmla="*/ 0 w 1304925"/>
                <a:gd name="connsiteY0-50" fmla="*/ 114409 h 240771"/>
                <a:gd name="connsiteX1-51" fmla="*/ 572398 w 1304925"/>
                <a:gd name="connsiteY1-52" fmla="*/ 209660 h 240771"/>
                <a:gd name="connsiteX2-53" fmla="*/ 885825 w 1304925"/>
                <a:gd name="connsiteY2-54" fmla="*/ 9634 h 240771"/>
                <a:gd name="connsiteX3-55" fmla="*/ 1304925 w 1304925"/>
                <a:gd name="connsiteY3-56" fmla="*/ 104884 h 24077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304925" h="240771">
                  <a:moveTo>
                    <a:pt x="0" y="114409"/>
                  </a:moveTo>
                  <a:cubicBezTo>
                    <a:pt x="169069" y="213627"/>
                    <a:pt x="443811" y="284272"/>
                    <a:pt x="572398" y="209660"/>
                  </a:cubicBezTo>
                  <a:cubicBezTo>
                    <a:pt x="700985" y="135048"/>
                    <a:pt x="763737" y="27097"/>
                    <a:pt x="885825" y="9634"/>
                  </a:cubicBezTo>
                  <a:cubicBezTo>
                    <a:pt x="1007913" y="-7829"/>
                    <a:pt x="1137444" y="-14179"/>
                    <a:pt x="1304925" y="104884"/>
                  </a:cubicBezTo>
                </a:path>
              </a:pathLst>
            </a:cu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: 形状 9"/>
            <p:cNvSpPr/>
            <p:nvPr>
              <p:custDataLst>
                <p:tags r:id="rId11"/>
              </p:custDataLst>
            </p:nvPr>
          </p:nvSpPr>
          <p:spPr>
            <a:xfrm>
              <a:off x="7144995" y="1185150"/>
              <a:ext cx="823348" cy="156446"/>
            </a:xfrm>
            <a:custGeom>
              <a:avLst/>
              <a:gdLst>
                <a:gd name="connsiteX0" fmla="*/ 0 w 1390650"/>
                <a:gd name="connsiteY0" fmla="*/ 111226 h 294212"/>
                <a:gd name="connsiteX1" fmla="*/ 485775 w 1390650"/>
                <a:gd name="connsiteY1" fmla="*/ 292201 h 294212"/>
                <a:gd name="connsiteX2" fmla="*/ 885825 w 1390650"/>
                <a:gd name="connsiteY2" fmla="*/ 6451 h 294212"/>
                <a:gd name="connsiteX3" fmla="*/ 1390650 w 1390650"/>
                <a:gd name="connsiteY3" fmla="*/ 120751 h 294212"/>
                <a:gd name="connsiteX0-1" fmla="*/ 0 w 1390650"/>
                <a:gd name="connsiteY0-2" fmla="*/ 106979 h 208700"/>
                <a:gd name="connsiteX1-3" fmla="*/ 466725 w 1390650"/>
                <a:gd name="connsiteY1-4" fmla="*/ 202229 h 208700"/>
                <a:gd name="connsiteX2-5" fmla="*/ 885825 w 1390650"/>
                <a:gd name="connsiteY2-6" fmla="*/ 2204 h 208700"/>
                <a:gd name="connsiteX3-7" fmla="*/ 1390650 w 1390650"/>
                <a:gd name="connsiteY3-8" fmla="*/ 116504 h 208700"/>
                <a:gd name="connsiteX0-9" fmla="*/ 0 w 1390650"/>
                <a:gd name="connsiteY0-10" fmla="*/ 106979 h 233339"/>
                <a:gd name="connsiteX1-11" fmla="*/ 466725 w 1390650"/>
                <a:gd name="connsiteY1-12" fmla="*/ 202229 h 233339"/>
                <a:gd name="connsiteX2-13" fmla="*/ 885825 w 1390650"/>
                <a:gd name="connsiteY2-14" fmla="*/ 2204 h 233339"/>
                <a:gd name="connsiteX3-15" fmla="*/ 1390650 w 1390650"/>
                <a:gd name="connsiteY3-16" fmla="*/ 116504 h 233339"/>
                <a:gd name="connsiteX0-17" fmla="*/ 0 w 1314450"/>
                <a:gd name="connsiteY0-18" fmla="*/ 105543 h 231903"/>
                <a:gd name="connsiteX1-19" fmla="*/ 466725 w 1314450"/>
                <a:gd name="connsiteY1-20" fmla="*/ 200793 h 231903"/>
                <a:gd name="connsiteX2-21" fmla="*/ 885825 w 1314450"/>
                <a:gd name="connsiteY2-22" fmla="*/ 768 h 231903"/>
                <a:gd name="connsiteX3-23" fmla="*/ 1314450 w 1314450"/>
                <a:gd name="connsiteY3-24" fmla="*/ 143643 h 231903"/>
                <a:gd name="connsiteX0-25" fmla="*/ 0 w 1304925"/>
                <a:gd name="connsiteY0-26" fmla="*/ 108767 h 235127"/>
                <a:gd name="connsiteX1-27" fmla="*/ 466725 w 1304925"/>
                <a:gd name="connsiteY1-28" fmla="*/ 204017 h 235127"/>
                <a:gd name="connsiteX2-29" fmla="*/ 885825 w 1304925"/>
                <a:gd name="connsiteY2-30" fmla="*/ 3992 h 235127"/>
                <a:gd name="connsiteX3-31" fmla="*/ 1304925 w 1304925"/>
                <a:gd name="connsiteY3-32" fmla="*/ 99242 h 235127"/>
                <a:gd name="connsiteX0-33" fmla="*/ 0 w 1304925"/>
                <a:gd name="connsiteY0-34" fmla="*/ 114408 h 240768"/>
                <a:gd name="connsiteX1-35" fmla="*/ 466725 w 1304925"/>
                <a:gd name="connsiteY1-36" fmla="*/ 209658 h 240768"/>
                <a:gd name="connsiteX2-37" fmla="*/ 885825 w 1304925"/>
                <a:gd name="connsiteY2-38" fmla="*/ 9633 h 240768"/>
                <a:gd name="connsiteX3-39" fmla="*/ 1304925 w 1304925"/>
                <a:gd name="connsiteY3-40" fmla="*/ 104883 h 240768"/>
                <a:gd name="connsiteX0-41" fmla="*/ 0 w 1304925"/>
                <a:gd name="connsiteY0-42" fmla="*/ 122843 h 249203"/>
                <a:gd name="connsiteX1-43" fmla="*/ 466725 w 1304925"/>
                <a:gd name="connsiteY1-44" fmla="*/ 218093 h 249203"/>
                <a:gd name="connsiteX2-45" fmla="*/ 885825 w 1304925"/>
                <a:gd name="connsiteY2-46" fmla="*/ 18068 h 249203"/>
                <a:gd name="connsiteX3-47" fmla="*/ 1304925 w 1304925"/>
                <a:gd name="connsiteY3-48" fmla="*/ 113318 h 249203"/>
                <a:gd name="connsiteX0-49" fmla="*/ 0 w 1304925"/>
                <a:gd name="connsiteY0-50" fmla="*/ 114409 h 240771"/>
                <a:gd name="connsiteX1-51" fmla="*/ 572398 w 1304925"/>
                <a:gd name="connsiteY1-52" fmla="*/ 209660 h 240771"/>
                <a:gd name="connsiteX2-53" fmla="*/ 885825 w 1304925"/>
                <a:gd name="connsiteY2-54" fmla="*/ 9634 h 240771"/>
                <a:gd name="connsiteX3-55" fmla="*/ 1304925 w 1304925"/>
                <a:gd name="connsiteY3-56" fmla="*/ 104884 h 24077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304925" h="240771">
                  <a:moveTo>
                    <a:pt x="0" y="114409"/>
                  </a:moveTo>
                  <a:cubicBezTo>
                    <a:pt x="169069" y="213627"/>
                    <a:pt x="443811" y="284272"/>
                    <a:pt x="572398" y="209660"/>
                  </a:cubicBezTo>
                  <a:cubicBezTo>
                    <a:pt x="700985" y="135048"/>
                    <a:pt x="763737" y="27097"/>
                    <a:pt x="885825" y="9634"/>
                  </a:cubicBezTo>
                  <a:cubicBezTo>
                    <a:pt x="1007913" y="-7829"/>
                    <a:pt x="1137444" y="-14179"/>
                    <a:pt x="1304925" y="104884"/>
                  </a:cubicBezTo>
                </a:path>
              </a:pathLst>
            </a:cu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 marL="0" indent="0">
              <a:buNone/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16"/>
          <a:srcRect/>
          <a:stretch>
            <a:fillRect/>
          </a:stretch>
        </p:blipFill>
        <p:spPr>
          <a:xfrm flipH="1">
            <a:off x="11319510" y="6052807"/>
            <a:ext cx="872490" cy="711835"/>
          </a:xfrm>
          <a:prstGeom prst="rect">
            <a:avLst/>
          </a:prstGeom>
        </p:spPr>
      </p:pic>
      <p:grpSp>
        <p:nvGrpSpPr>
          <p:cNvPr id="17" name="组合 16"/>
          <p:cNvGrpSpPr/>
          <p:nvPr userDrawn="1">
            <p:custDataLst>
              <p:tags r:id="rId3"/>
            </p:custDataLst>
          </p:nvPr>
        </p:nvGrpSpPr>
        <p:grpSpPr>
          <a:xfrm>
            <a:off x="0" y="326618"/>
            <a:ext cx="594751" cy="316641"/>
            <a:chOff x="7144995" y="862731"/>
            <a:chExt cx="823348" cy="478865"/>
          </a:xfrm>
        </p:grpSpPr>
        <p:sp>
          <p:nvSpPr>
            <p:cNvPr id="18" name="任意多边形: 形状 7"/>
            <p:cNvSpPr/>
            <p:nvPr>
              <p:custDataLst>
                <p:tags r:id="rId12"/>
              </p:custDataLst>
            </p:nvPr>
          </p:nvSpPr>
          <p:spPr>
            <a:xfrm>
              <a:off x="7144995" y="862731"/>
              <a:ext cx="823348" cy="156446"/>
            </a:xfrm>
            <a:custGeom>
              <a:avLst/>
              <a:gdLst>
                <a:gd name="connsiteX0" fmla="*/ 0 w 1390650"/>
                <a:gd name="connsiteY0" fmla="*/ 111226 h 294212"/>
                <a:gd name="connsiteX1" fmla="*/ 485775 w 1390650"/>
                <a:gd name="connsiteY1" fmla="*/ 292201 h 294212"/>
                <a:gd name="connsiteX2" fmla="*/ 885825 w 1390650"/>
                <a:gd name="connsiteY2" fmla="*/ 6451 h 294212"/>
                <a:gd name="connsiteX3" fmla="*/ 1390650 w 1390650"/>
                <a:gd name="connsiteY3" fmla="*/ 120751 h 294212"/>
                <a:gd name="connsiteX0-1" fmla="*/ 0 w 1390650"/>
                <a:gd name="connsiteY0-2" fmla="*/ 106979 h 208700"/>
                <a:gd name="connsiteX1-3" fmla="*/ 466725 w 1390650"/>
                <a:gd name="connsiteY1-4" fmla="*/ 202229 h 208700"/>
                <a:gd name="connsiteX2-5" fmla="*/ 885825 w 1390650"/>
                <a:gd name="connsiteY2-6" fmla="*/ 2204 h 208700"/>
                <a:gd name="connsiteX3-7" fmla="*/ 1390650 w 1390650"/>
                <a:gd name="connsiteY3-8" fmla="*/ 116504 h 208700"/>
                <a:gd name="connsiteX0-9" fmla="*/ 0 w 1390650"/>
                <a:gd name="connsiteY0-10" fmla="*/ 106979 h 233339"/>
                <a:gd name="connsiteX1-11" fmla="*/ 466725 w 1390650"/>
                <a:gd name="connsiteY1-12" fmla="*/ 202229 h 233339"/>
                <a:gd name="connsiteX2-13" fmla="*/ 885825 w 1390650"/>
                <a:gd name="connsiteY2-14" fmla="*/ 2204 h 233339"/>
                <a:gd name="connsiteX3-15" fmla="*/ 1390650 w 1390650"/>
                <a:gd name="connsiteY3-16" fmla="*/ 116504 h 233339"/>
                <a:gd name="connsiteX0-17" fmla="*/ 0 w 1314450"/>
                <a:gd name="connsiteY0-18" fmla="*/ 105543 h 231903"/>
                <a:gd name="connsiteX1-19" fmla="*/ 466725 w 1314450"/>
                <a:gd name="connsiteY1-20" fmla="*/ 200793 h 231903"/>
                <a:gd name="connsiteX2-21" fmla="*/ 885825 w 1314450"/>
                <a:gd name="connsiteY2-22" fmla="*/ 768 h 231903"/>
                <a:gd name="connsiteX3-23" fmla="*/ 1314450 w 1314450"/>
                <a:gd name="connsiteY3-24" fmla="*/ 143643 h 231903"/>
                <a:gd name="connsiteX0-25" fmla="*/ 0 w 1304925"/>
                <a:gd name="connsiteY0-26" fmla="*/ 108767 h 235127"/>
                <a:gd name="connsiteX1-27" fmla="*/ 466725 w 1304925"/>
                <a:gd name="connsiteY1-28" fmla="*/ 204017 h 235127"/>
                <a:gd name="connsiteX2-29" fmla="*/ 885825 w 1304925"/>
                <a:gd name="connsiteY2-30" fmla="*/ 3992 h 235127"/>
                <a:gd name="connsiteX3-31" fmla="*/ 1304925 w 1304925"/>
                <a:gd name="connsiteY3-32" fmla="*/ 99242 h 235127"/>
                <a:gd name="connsiteX0-33" fmla="*/ 0 w 1304925"/>
                <a:gd name="connsiteY0-34" fmla="*/ 114408 h 240768"/>
                <a:gd name="connsiteX1-35" fmla="*/ 466725 w 1304925"/>
                <a:gd name="connsiteY1-36" fmla="*/ 209658 h 240768"/>
                <a:gd name="connsiteX2-37" fmla="*/ 885825 w 1304925"/>
                <a:gd name="connsiteY2-38" fmla="*/ 9633 h 240768"/>
                <a:gd name="connsiteX3-39" fmla="*/ 1304925 w 1304925"/>
                <a:gd name="connsiteY3-40" fmla="*/ 104883 h 240768"/>
                <a:gd name="connsiteX0-41" fmla="*/ 0 w 1304925"/>
                <a:gd name="connsiteY0-42" fmla="*/ 122843 h 249203"/>
                <a:gd name="connsiteX1-43" fmla="*/ 466725 w 1304925"/>
                <a:gd name="connsiteY1-44" fmla="*/ 218093 h 249203"/>
                <a:gd name="connsiteX2-45" fmla="*/ 885825 w 1304925"/>
                <a:gd name="connsiteY2-46" fmla="*/ 18068 h 249203"/>
                <a:gd name="connsiteX3-47" fmla="*/ 1304925 w 1304925"/>
                <a:gd name="connsiteY3-48" fmla="*/ 113318 h 249203"/>
                <a:gd name="connsiteX0-49" fmla="*/ 0 w 1304925"/>
                <a:gd name="connsiteY0-50" fmla="*/ 114409 h 240771"/>
                <a:gd name="connsiteX1-51" fmla="*/ 572398 w 1304925"/>
                <a:gd name="connsiteY1-52" fmla="*/ 209660 h 240771"/>
                <a:gd name="connsiteX2-53" fmla="*/ 885825 w 1304925"/>
                <a:gd name="connsiteY2-54" fmla="*/ 9634 h 240771"/>
                <a:gd name="connsiteX3-55" fmla="*/ 1304925 w 1304925"/>
                <a:gd name="connsiteY3-56" fmla="*/ 104884 h 24077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304925" h="240771">
                  <a:moveTo>
                    <a:pt x="0" y="114409"/>
                  </a:moveTo>
                  <a:cubicBezTo>
                    <a:pt x="169069" y="213627"/>
                    <a:pt x="443811" y="284272"/>
                    <a:pt x="572398" y="209660"/>
                  </a:cubicBezTo>
                  <a:cubicBezTo>
                    <a:pt x="700985" y="135048"/>
                    <a:pt x="763737" y="27097"/>
                    <a:pt x="885825" y="9634"/>
                  </a:cubicBezTo>
                  <a:cubicBezTo>
                    <a:pt x="1007913" y="-7829"/>
                    <a:pt x="1137444" y="-14179"/>
                    <a:pt x="1304925" y="104884"/>
                  </a:cubicBezTo>
                </a:path>
              </a:pathLst>
            </a:cu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8"/>
            <p:cNvSpPr/>
            <p:nvPr>
              <p:custDataLst>
                <p:tags r:id="rId13"/>
              </p:custDataLst>
            </p:nvPr>
          </p:nvSpPr>
          <p:spPr>
            <a:xfrm>
              <a:off x="7144995" y="1019177"/>
              <a:ext cx="823348" cy="156446"/>
            </a:xfrm>
            <a:custGeom>
              <a:avLst/>
              <a:gdLst>
                <a:gd name="connsiteX0" fmla="*/ 0 w 1390650"/>
                <a:gd name="connsiteY0" fmla="*/ 111226 h 294212"/>
                <a:gd name="connsiteX1" fmla="*/ 485775 w 1390650"/>
                <a:gd name="connsiteY1" fmla="*/ 292201 h 294212"/>
                <a:gd name="connsiteX2" fmla="*/ 885825 w 1390650"/>
                <a:gd name="connsiteY2" fmla="*/ 6451 h 294212"/>
                <a:gd name="connsiteX3" fmla="*/ 1390650 w 1390650"/>
                <a:gd name="connsiteY3" fmla="*/ 120751 h 294212"/>
                <a:gd name="connsiteX0-1" fmla="*/ 0 w 1390650"/>
                <a:gd name="connsiteY0-2" fmla="*/ 106979 h 208700"/>
                <a:gd name="connsiteX1-3" fmla="*/ 466725 w 1390650"/>
                <a:gd name="connsiteY1-4" fmla="*/ 202229 h 208700"/>
                <a:gd name="connsiteX2-5" fmla="*/ 885825 w 1390650"/>
                <a:gd name="connsiteY2-6" fmla="*/ 2204 h 208700"/>
                <a:gd name="connsiteX3-7" fmla="*/ 1390650 w 1390650"/>
                <a:gd name="connsiteY3-8" fmla="*/ 116504 h 208700"/>
                <a:gd name="connsiteX0-9" fmla="*/ 0 w 1390650"/>
                <a:gd name="connsiteY0-10" fmla="*/ 106979 h 233339"/>
                <a:gd name="connsiteX1-11" fmla="*/ 466725 w 1390650"/>
                <a:gd name="connsiteY1-12" fmla="*/ 202229 h 233339"/>
                <a:gd name="connsiteX2-13" fmla="*/ 885825 w 1390650"/>
                <a:gd name="connsiteY2-14" fmla="*/ 2204 h 233339"/>
                <a:gd name="connsiteX3-15" fmla="*/ 1390650 w 1390650"/>
                <a:gd name="connsiteY3-16" fmla="*/ 116504 h 233339"/>
                <a:gd name="connsiteX0-17" fmla="*/ 0 w 1314450"/>
                <a:gd name="connsiteY0-18" fmla="*/ 105543 h 231903"/>
                <a:gd name="connsiteX1-19" fmla="*/ 466725 w 1314450"/>
                <a:gd name="connsiteY1-20" fmla="*/ 200793 h 231903"/>
                <a:gd name="connsiteX2-21" fmla="*/ 885825 w 1314450"/>
                <a:gd name="connsiteY2-22" fmla="*/ 768 h 231903"/>
                <a:gd name="connsiteX3-23" fmla="*/ 1314450 w 1314450"/>
                <a:gd name="connsiteY3-24" fmla="*/ 143643 h 231903"/>
                <a:gd name="connsiteX0-25" fmla="*/ 0 w 1304925"/>
                <a:gd name="connsiteY0-26" fmla="*/ 108767 h 235127"/>
                <a:gd name="connsiteX1-27" fmla="*/ 466725 w 1304925"/>
                <a:gd name="connsiteY1-28" fmla="*/ 204017 h 235127"/>
                <a:gd name="connsiteX2-29" fmla="*/ 885825 w 1304925"/>
                <a:gd name="connsiteY2-30" fmla="*/ 3992 h 235127"/>
                <a:gd name="connsiteX3-31" fmla="*/ 1304925 w 1304925"/>
                <a:gd name="connsiteY3-32" fmla="*/ 99242 h 235127"/>
                <a:gd name="connsiteX0-33" fmla="*/ 0 w 1304925"/>
                <a:gd name="connsiteY0-34" fmla="*/ 114408 h 240768"/>
                <a:gd name="connsiteX1-35" fmla="*/ 466725 w 1304925"/>
                <a:gd name="connsiteY1-36" fmla="*/ 209658 h 240768"/>
                <a:gd name="connsiteX2-37" fmla="*/ 885825 w 1304925"/>
                <a:gd name="connsiteY2-38" fmla="*/ 9633 h 240768"/>
                <a:gd name="connsiteX3-39" fmla="*/ 1304925 w 1304925"/>
                <a:gd name="connsiteY3-40" fmla="*/ 104883 h 240768"/>
                <a:gd name="connsiteX0-41" fmla="*/ 0 w 1304925"/>
                <a:gd name="connsiteY0-42" fmla="*/ 122843 h 249203"/>
                <a:gd name="connsiteX1-43" fmla="*/ 466725 w 1304925"/>
                <a:gd name="connsiteY1-44" fmla="*/ 218093 h 249203"/>
                <a:gd name="connsiteX2-45" fmla="*/ 885825 w 1304925"/>
                <a:gd name="connsiteY2-46" fmla="*/ 18068 h 249203"/>
                <a:gd name="connsiteX3-47" fmla="*/ 1304925 w 1304925"/>
                <a:gd name="connsiteY3-48" fmla="*/ 113318 h 249203"/>
                <a:gd name="connsiteX0-49" fmla="*/ 0 w 1304925"/>
                <a:gd name="connsiteY0-50" fmla="*/ 114409 h 240771"/>
                <a:gd name="connsiteX1-51" fmla="*/ 572398 w 1304925"/>
                <a:gd name="connsiteY1-52" fmla="*/ 209660 h 240771"/>
                <a:gd name="connsiteX2-53" fmla="*/ 885825 w 1304925"/>
                <a:gd name="connsiteY2-54" fmla="*/ 9634 h 240771"/>
                <a:gd name="connsiteX3-55" fmla="*/ 1304925 w 1304925"/>
                <a:gd name="connsiteY3-56" fmla="*/ 104884 h 24077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304925" h="240771">
                  <a:moveTo>
                    <a:pt x="0" y="114409"/>
                  </a:moveTo>
                  <a:cubicBezTo>
                    <a:pt x="169069" y="213627"/>
                    <a:pt x="443811" y="284272"/>
                    <a:pt x="572398" y="209660"/>
                  </a:cubicBezTo>
                  <a:cubicBezTo>
                    <a:pt x="700985" y="135048"/>
                    <a:pt x="763737" y="27097"/>
                    <a:pt x="885825" y="9634"/>
                  </a:cubicBezTo>
                  <a:cubicBezTo>
                    <a:pt x="1007913" y="-7829"/>
                    <a:pt x="1137444" y="-14179"/>
                    <a:pt x="1304925" y="104884"/>
                  </a:cubicBezTo>
                </a:path>
              </a:pathLst>
            </a:cu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: 形状 9"/>
            <p:cNvSpPr/>
            <p:nvPr>
              <p:custDataLst>
                <p:tags r:id="rId14"/>
              </p:custDataLst>
            </p:nvPr>
          </p:nvSpPr>
          <p:spPr>
            <a:xfrm>
              <a:off x="7144995" y="1185150"/>
              <a:ext cx="823348" cy="156446"/>
            </a:xfrm>
            <a:custGeom>
              <a:avLst/>
              <a:gdLst>
                <a:gd name="connsiteX0" fmla="*/ 0 w 1390650"/>
                <a:gd name="connsiteY0" fmla="*/ 111226 h 294212"/>
                <a:gd name="connsiteX1" fmla="*/ 485775 w 1390650"/>
                <a:gd name="connsiteY1" fmla="*/ 292201 h 294212"/>
                <a:gd name="connsiteX2" fmla="*/ 885825 w 1390650"/>
                <a:gd name="connsiteY2" fmla="*/ 6451 h 294212"/>
                <a:gd name="connsiteX3" fmla="*/ 1390650 w 1390650"/>
                <a:gd name="connsiteY3" fmla="*/ 120751 h 294212"/>
                <a:gd name="connsiteX0-1" fmla="*/ 0 w 1390650"/>
                <a:gd name="connsiteY0-2" fmla="*/ 106979 h 208700"/>
                <a:gd name="connsiteX1-3" fmla="*/ 466725 w 1390650"/>
                <a:gd name="connsiteY1-4" fmla="*/ 202229 h 208700"/>
                <a:gd name="connsiteX2-5" fmla="*/ 885825 w 1390650"/>
                <a:gd name="connsiteY2-6" fmla="*/ 2204 h 208700"/>
                <a:gd name="connsiteX3-7" fmla="*/ 1390650 w 1390650"/>
                <a:gd name="connsiteY3-8" fmla="*/ 116504 h 208700"/>
                <a:gd name="connsiteX0-9" fmla="*/ 0 w 1390650"/>
                <a:gd name="connsiteY0-10" fmla="*/ 106979 h 233339"/>
                <a:gd name="connsiteX1-11" fmla="*/ 466725 w 1390650"/>
                <a:gd name="connsiteY1-12" fmla="*/ 202229 h 233339"/>
                <a:gd name="connsiteX2-13" fmla="*/ 885825 w 1390650"/>
                <a:gd name="connsiteY2-14" fmla="*/ 2204 h 233339"/>
                <a:gd name="connsiteX3-15" fmla="*/ 1390650 w 1390650"/>
                <a:gd name="connsiteY3-16" fmla="*/ 116504 h 233339"/>
                <a:gd name="connsiteX0-17" fmla="*/ 0 w 1314450"/>
                <a:gd name="connsiteY0-18" fmla="*/ 105543 h 231903"/>
                <a:gd name="connsiteX1-19" fmla="*/ 466725 w 1314450"/>
                <a:gd name="connsiteY1-20" fmla="*/ 200793 h 231903"/>
                <a:gd name="connsiteX2-21" fmla="*/ 885825 w 1314450"/>
                <a:gd name="connsiteY2-22" fmla="*/ 768 h 231903"/>
                <a:gd name="connsiteX3-23" fmla="*/ 1314450 w 1314450"/>
                <a:gd name="connsiteY3-24" fmla="*/ 143643 h 231903"/>
                <a:gd name="connsiteX0-25" fmla="*/ 0 w 1304925"/>
                <a:gd name="connsiteY0-26" fmla="*/ 108767 h 235127"/>
                <a:gd name="connsiteX1-27" fmla="*/ 466725 w 1304925"/>
                <a:gd name="connsiteY1-28" fmla="*/ 204017 h 235127"/>
                <a:gd name="connsiteX2-29" fmla="*/ 885825 w 1304925"/>
                <a:gd name="connsiteY2-30" fmla="*/ 3992 h 235127"/>
                <a:gd name="connsiteX3-31" fmla="*/ 1304925 w 1304925"/>
                <a:gd name="connsiteY3-32" fmla="*/ 99242 h 235127"/>
                <a:gd name="connsiteX0-33" fmla="*/ 0 w 1304925"/>
                <a:gd name="connsiteY0-34" fmla="*/ 114408 h 240768"/>
                <a:gd name="connsiteX1-35" fmla="*/ 466725 w 1304925"/>
                <a:gd name="connsiteY1-36" fmla="*/ 209658 h 240768"/>
                <a:gd name="connsiteX2-37" fmla="*/ 885825 w 1304925"/>
                <a:gd name="connsiteY2-38" fmla="*/ 9633 h 240768"/>
                <a:gd name="connsiteX3-39" fmla="*/ 1304925 w 1304925"/>
                <a:gd name="connsiteY3-40" fmla="*/ 104883 h 240768"/>
                <a:gd name="connsiteX0-41" fmla="*/ 0 w 1304925"/>
                <a:gd name="connsiteY0-42" fmla="*/ 122843 h 249203"/>
                <a:gd name="connsiteX1-43" fmla="*/ 466725 w 1304925"/>
                <a:gd name="connsiteY1-44" fmla="*/ 218093 h 249203"/>
                <a:gd name="connsiteX2-45" fmla="*/ 885825 w 1304925"/>
                <a:gd name="connsiteY2-46" fmla="*/ 18068 h 249203"/>
                <a:gd name="connsiteX3-47" fmla="*/ 1304925 w 1304925"/>
                <a:gd name="connsiteY3-48" fmla="*/ 113318 h 249203"/>
                <a:gd name="connsiteX0-49" fmla="*/ 0 w 1304925"/>
                <a:gd name="connsiteY0-50" fmla="*/ 114409 h 240771"/>
                <a:gd name="connsiteX1-51" fmla="*/ 572398 w 1304925"/>
                <a:gd name="connsiteY1-52" fmla="*/ 209660 h 240771"/>
                <a:gd name="connsiteX2-53" fmla="*/ 885825 w 1304925"/>
                <a:gd name="connsiteY2-54" fmla="*/ 9634 h 240771"/>
                <a:gd name="connsiteX3-55" fmla="*/ 1304925 w 1304925"/>
                <a:gd name="connsiteY3-56" fmla="*/ 104884 h 24077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304925" h="240771">
                  <a:moveTo>
                    <a:pt x="0" y="114409"/>
                  </a:moveTo>
                  <a:cubicBezTo>
                    <a:pt x="169069" y="213627"/>
                    <a:pt x="443811" y="284272"/>
                    <a:pt x="572398" y="209660"/>
                  </a:cubicBezTo>
                  <a:cubicBezTo>
                    <a:pt x="700985" y="135048"/>
                    <a:pt x="763737" y="27097"/>
                    <a:pt x="885825" y="9634"/>
                  </a:cubicBezTo>
                  <a:cubicBezTo>
                    <a:pt x="1007913" y="-7829"/>
                    <a:pt x="1137444" y="-14179"/>
                    <a:pt x="1304925" y="104884"/>
                  </a:cubicBezTo>
                </a:path>
              </a:pathLst>
            </a:cu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 userDrawn="1"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 userDrawn="1"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 flipH="1">
            <a:off x="10479314" y="5367321"/>
            <a:ext cx="1712686" cy="1397322"/>
          </a:xfrm>
          <a:prstGeom prst="rect">
            <a:avLst/>
          </a:prstGeom>
        </p:spPr>
      </p:pic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>
            <a:off x="0" y="126593"/>
            <a:ext cx="2020703" cy="1075807"/>
            <a:chOff x="7144995" y="862731"/>
            <a:chExt cx="823348" cy="478865"/>
          </a:xfrm>
        </p:grpSpPr>
        <p:sp>
          <p:nvSpPr>
            <p:cNvPr id="20" name="任意多边形: 形状 7"/>
            <p:cNvSpPr/>
            <p:nvPr>
              <p:custDataLst>
                <p:tags r:id="rId9"/>
              </p:custDataLst>
            </p:nvPr>
          </p:nvSpPr>
          <p:spPr>
            <a:xfrm>
              <a:off x="7144995" y="862731"/>
              <a:ext cx="823348" cy="156446"/>
            </a:xfrm>
            <a:custGeom>
              <a:avLst/>
              <a:gdLst>
                <a:gd name="connsiteX0" fmla="*/ 0 w 1390650"/>
                <a:gd name="connsiteY0" fmla="*/ 111226 h 294212"/>
                <a:gd name="connsiteX1" fmla="*/ 485775 w 1390650"/>
                <a:gd name="connsiteY1" fmla="*/ 292201 h 294212"/>
                <a:gd name="connsiteX2" fmla="*/ 885825 w 1390650"/>
                <a:gd name="connsiteY2" fmla="*/ 6451 h 294212"/>
                <a:gd name="connsiteX3" fmla="*/ 1390650 w 1390650"/>
                <a:gd name="connsiteY3" fmla="*/ 120751 h 294212"/>
                <a:gd name="connsiteX0-1" fmla="*/ 0 w 1390650"/>
                <a:gd name="connsiteY0-2" fmla="*/ 106979 h 208700"/>
                <a:gd name="connsiteX1-3" fmla="*/ 466725 w 1390650"/>
                <a:gd name="connsiteY1-4" fmla="*/ 202229 h 208700"/>
                <a:gd name="connsiteX2-5" fmla="*/ 885825 w 1390650"/>
                <a:gd name="connsiteY2-6" fmla="*/ 2204 h 208700"/>
                <a:gd name="connsiteX3-7" fmla="*/ 1390650 w 1390650"/>
                <a:gd name="connsiteY3-8" fmla="*/ 116504 h 208700"/>
                <a:gd name="connsiteX0-9" fmla="*/ 0 w 1390650"/>
                <a:gd name="connsiteY0-10" fmla="*/ 106979 h 233339"/>
                <a:gd name="connsiteX1-11" fmla="*/ 466725 w 1390650"/>
                <a:gd name="connsiteY1-12" fmla="*/ 202229 h 233339"/>
                <a:gd name="connsiteX2-13" fmla="*/ 885825 w 1390650"/>
                <a:gd name="connsiteY2-14" fmla="*/ 2204 h 233339"/>
                <a:gd name="connsiteX3-15" fmla="*/ 1390650 w 1390650"/>
                <a:gd name="connsiteY3-16" fmla="*/ 116504 h 233339"/>
                <a:gd name="connsiteX0-17" fmla="*/ 0 w 1314450"/>
                <a:gd name="connsiteY0-18" fmla="*/ 105543 h 231903"/>
                <a:gd name="connsiteX1-19" fmla="*/ 466725 w 1314450"/>
                <a:gd name="connsiteY1-20" fmla="*/ 200793 h 231903"/>
                <a:gd name="connsiteX2-21" fmla="*/ 885825 w 1314450"/>
                <a:gd name="connsiteY2-22" fmla="*/ 768 h 231903"/>
                <a:gd name="connsiteX3-23" fmla="*/ 1314450 w 1314450"/>
                <a:gd name="connsiteY3-24" fmla="*/ 143643 h 231903"/>
                <a:gd name="connsiteX0-25" fmla="*/ 0 w 1304925"/>
                <a:gd name="connsiteY0-26" fmla="*/ 108767 h 235127"/>
                <a:gd name="connsiteX1-27" fmla="*/ 466725 w 1304925"/>
                <a:gd name="connsiteY1-28" fmla="*/ 204017 h 235127"/>
                <a:gd name="connsiteX2-29" fmla="*/ 885825 w 1304925"/>
                <a:gd name="connsiteY2-30" fmla="*/ 3992 h 235127"/>
                <a:gd name="connsiteX3-31" fmla="*/ 1304925 w 1304925"/>
                <a:gd name="connsiteY3-32" fmla="*/ 99242 h 235127"/>
                <a:gd name="connsiteX0-33" fmla="*/ 0 w 1304925"/>
                <a:gd name="connsiteY0-34" fmla="*/ 114408 h 240768"/>
                <a:gd name="connsiteX1-35" fmla="*/ 466725 w 1304925"/>
                <a:gd name="connsiteY1-36" fmla="*/ 209658 h 240768"/>
                <a:gd name="connsiteX2-37" fmla="*/ 885825 w 1304925"/>
                <a:gd name="connsiteY2-38" fmla="*/ 9633 h 240768"/>
                <a:gd name="connsiteX3-39" fmla="*/ 1304925 w 1304925"/>
                <a:gd name="connsiteY3-40" fmla="*/ 104883 h 240768"/>
                <a:gd name="connsiteX0-41" fmla="*/ 0 w 1304925"/>
                <a:gd name="connsiteY0-42" fmla="*/ 122843 h 249203"/>
                <a:gd name="connsiteX1-43" fmla="*/ 466725 w 1304925"/>
                <a:gd name="connsiteY1-44" fmla="*/ 218093 h 249203"/>
                <a:gd name="connsiteX2-45" fmla="*/ 885825 w 1304925"/>
                <a:gd name="connsiteY2-46" fmla="*/ 18068 h 249203"/>
                <a:gd name="connsiteX3-47" fmla="*/ 1304925 w 1304925"/>
                <a:gd name="connsiteY3-48" fmla="*/ 113318 h 249203"/>
                <a:gd name="connsiteX0-49" fmla="*/ 0 w 1304925"/>
                <a:gd name="connsiteY0-50" fmla="*/ 114409 h 240771"/>
                <a:gd name="connsiteX1-51" fmla="*/ 572398 w 1304925"/>
                <a:gd name="connsiteY1-52" fmla="*/ 209660 h 240771"/>
                <a:gd name="connsiteX2-53" fmla="*/ 885825 w 1304925"/>
                <a:gd name="connsiteY2-54" fmla="*/ 9634 h 240771"/>
                <a:gd name="connsiteX3-55" fmla="*/ 1304925 w 1304925"/>
                <a:gd name="connsiteY3-56" fmla="*/ 104884 h 24077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304925" h="240771">
                  <a:moveTo>
                    <a:pt x="0" y="114409"/>
                  </a:moveTo>
                  <a:cubicBezTo>
                    <a:pt x="169069" y="213627"/>
                    <a:pt x="443811" y="284272"/>
                    <a:pt x="572398" y="209660"/>
                  </a:cubicBezTo>
                  <a:cubicBezTo>
                    <a:pt x="700985" y="135048"/>
                    <a:pt x="763737" y="27097"/>
                    <a:pt x="885825" y="9634"/>
                  </a:cubicBezTo>
                  <a:cubicBezTo>
                    <a:pt x="1007913" y="-7829"/>
                    <a:pt x="1137444" y="-14179"/>
                    <a:pt x="1304925" y="104884"/>
                  </a:cubicBezTo>
                </a:path>
              </a:pathLst>
            </a:cu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: 形状 8"/>
            <p:cNvSpPr/>
            <p:nvPr>
              <p:custDataLst>
                <p:tags r:id="rId10"/>
              </p:custDataLst>
            </p:nvPr>
          </p:nvSpPr>
          <p:spPr>
            <a:xfrm>
              <a:off x="7144995" y="1019177"/>
              <a:ext cx="823348" cy="156446"/>
            </a:xfrm>
            <a:custGeom>
              <a:avLst/>
              <a:gdLst>
                <a:gd name="connsiteX0" fmla="*/ 0 w 1390650"/>
                <a:gd name="connsiteY0" fmla="*/ 111226 h 294212"/>
                <a:gd name="connsiteX1" fmla="*/ 485775 w 1390650"/>
                <a:gd name="connsiteY1" fmla="*/ 292201 h 294212"/>
                <a:gd name="connsiteX2" fmla="*/ 885825 w 1390650"/>
                <a:gd name="connsiteY2" fmla="*/ 6451 h 294212"/>
                <a:gd name="connsiteX3" fmla="*/ 1390650 w 1390650"/>
                <a:gd name="connsiteY3" fmla="*/ 120751 h 294212"/>
                <a:gd name="connsiteX0-1" fmla="*/ 0 w 1390650"/>
                <a:gd name="connsiteY0-2" fmla="*/ 106979 h 208700"/>
                <a:gd name="connsiteX1-3" fmla="*/ 466725 w 1390650"/>
                <a:gd name="connsiteY1-4" fmla="*/ 202229 h 208700"/>
                <a:gd name="connsiteX2-5" fmla="*/ 885825 w 1390650"/>
                <a:gd name="connsiteY2-6" fmla="*/ 2204 h 208700"/>
                <a:gd name="connsiteX3-7" fmla="*/ 1390650 w 1390650"/>
                <a:gd name="connsiteY3-8" fmla="*/ 116504 h 208700"/>
                <a:gd name="connsiteX0-9" fmla="*/ 0 w 1390650"/>
                <a:gd name="connsiteY0-10" fmla="*/ 106979 h 233339"/>
                <a:gd name="connsiteX1-11" fmla="*/ 466725 w 1390650"/>
                <a:gd name="connsiteY1-12" fmla="*/ 202229 h 233339"/>
                <a:gd name="connsiteX2-13" fmla="*/ 885825 w 1390650"/>
                <a:gd name="connsiteY2-14" fmla="*/ 2204 h 233339"/>
                <a:gd name="connsiteX3-15" fmla="*/ 1390650 w 1390650"/>
                <a:gd name="connsiteY3-16" fmla="*/ 116504 h 233339"/>
                <a:gd name="connsiteX0-17" fmla="*/ 0 w 1314450"/>
                <a:gd name="connsiteY0-18" fmla="*/ 105543 h 231903"/>
                <a:gd name="connsiteX1-19" fmla="*/ 466725 w 1314450"/>
                <a:gd name="connsiteY1-20" fmla="*/ 200793 h 231903"/>
                <a:gd name="connsiteX2-21" fmla="*/ 885825 w 1314450"/>
                <a:gd name="connsiteY2-22" fmla="*/ 768 h 231903"/>
                <a:gd name="connsiteX3-23" fmla="*/ 1314450 w 1314450"/>
                <a:gd name="connsiteY3-24" fmla="*/ 143643 h 231903"/>
                <a:gd name="connsiteX0-25" fmla="*/ 0 w 1304925"/>
                <a:gd name="connsiteY0-26" fmla="*/ 108767 h 235127"/>
                <a:gd name="connsiteX1-27" fmla="*/ 466725 w 1304925"/>
                <a:gd name="connsiteY1-28" fmla="*/ 204017 h 235127"/>
                <a:gd name="connsiteX2-29" fmla="*/ 885825 w 1304925"/>
                <a:gd name="connsiteY2-30" fmla="*/ 3992 h 235127"/>
                <a:gd name="connsiteX3-31" fmla="*/ 1304925 w 1304925"/>
                <a:gd name="connsiteY3-32" fmla="*/ 99242 h 235127"/>
                <a:gd name="connsiteX0-33" fmla="*/ 0 w 1304925"/>
                <a:gd name="connsiteY0-34" fmla="*/ 114408 h 240768"/>
                <a:gd name="connsiteX1-35" fmla="*/ 466725 w 1304925"/>
                <a:gd name="connsiteY1-36" fmla="*/ 209658 h 240768"/>
                <a:gd name="connsiteX2-37" fmla="*/ 885825 w 1304925"/>
                <a:gd name="connsiteY2-38" fmla="*/ 9633 h 240768"/>
                <a:gd name="connsiteX3-39" fmla="*/ 1304925 w 1304925"/>
                <a:gd name="connsiteY3-40" fmla="*/ 104883 h 240768"/>
                <a:gd name="connsiteX0-41" fmla="*/ 0 w 1304925"/>
                <a:gd name="connsiteY0-42" fmla="*/ 122843 h 249203"/>
                <a:gd name="connsiteX1-43" fmla="*/ 466725 w 1304925"/>
                <a:gd name="connsiteY1-44" fmla="*/ 218093 h 249203"/>
                <a:gd name="connsiteX2-45" fmla="*/ 885825 w 1304925"/>
                <a:gd name="connsiteY2-46" fmla="*/ 18068 h 249203"/>
                <a:gd name="connsiteX3-47" fmla="*/ 1304925 w 1304925"/>
                <a:gd name="connsiteY3-48" fmla="*/ 113318 h 249203"/>
                <a:gd name="connsiteX0-49" fmla="*/ 0 w 1304925"/>
                <a:gd name="connsiteY0-50" fmla="*/ 114409 h 240771"/>
                <a:gd name="connsiteX1-51" fmla="*/ 572398 w 1304925"/>
                <a:gd name="connsiteY1-52" fmla="*/ 209660 h 240771"/>
                <a:gd name="connsiteX2-53" fmla="*/ 885825 w 1304925"/>
                <a:gd name="connsiteY2-54" fmla="*/ 9634 h 240771"/>
                <a:gd name="connsiteX3-55" fmla="*/ 1304925 w 1304925"/>
                <a:gd name="connsiteY3-56" fmla="*/ 104884 h 24077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304925" h="240771">
                  <a:moveTo>
                    <a:pt x="0" y="114409"/>
                  </a:moveTo>
                  <a:cubicBezTo>
                    <a:pt x="169069" y="213627"/>
                    <a:pt x="443811" y="284272"/>
                    <a:pt x="572398" y="209660"/>
                  </a:cubicBezTo>
                  <a:cubicBezTo>
                    <a:pt x="700985" y="135048"/>
                    <a:pt x="763737" y="27097"/>
                    <a:pt x="885825" y="9634"/>
                  </a:cubicBezTo>
                  <a:cubicBezTo>
                    <a:pt x="1007913" y="-7829"/>
                    <a:pt x="1137444" y="-14179"/>
                    <a:pt x="1304925" y="104884"/>
                  </a:cubicBezTo>
                </a:path>
              </a:pathLst>
            </a:cu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: 形状 9"/>
            <p:cNvSpPr/>
            <p:nvPr>
              <p:custDataLst>
                <p:tags r:id="rId11"/>
              </p:custDataLst>
            </p:nvPr>
          </p:nvSpPr>
          <p:spPr>
            <a:xfrm>
              <a:off x="7144995" y="1185150"/>
              <a:ext cx="823348" cy="156446"/>
            </a:xfrm>
            <a:custGeom>
              <a:avLst/>
              <a:gdLst>
                <a:gd name="connsiteX0" fmla="*/ 0 w 1390650"/>
                <a:gd name="connsiteY0" fmla="*/ 111226 h 294212"/>
                <a:gd name="connsiteX1" fmla="*/ 485775 w 1390650"/>
                <a:gd name="connsiteY1" fmla="*/ 292201 h 294212"/>
                <a:gd name="connsiteX2" fmla="*/ 885825 w 1390650"/>
                <a:gd name="connsiteY2" fmla="*/ 6451 h 294212"/>
                <a:gd name="connsiteX3" fmla="*/ 1390650 w 1390650"/>
                <a:gd name="connsiteY3" fmla="*/ 120751 h 294212"/>
                <a:gd name="connsiteX0-1" fmla="*/ 0 w 1390650"/>
                <a:gd name="connsiteY0-2" fmla="*/ 106979 h 208700"/>
                <a:gd name="connsiteX1-3" fmla="*/ 466725 w 1390650"/>
                <a:gd name="connsiteY1-4" fmla="*/ 202229 h 208700"/>
                <a:gd name="connsiteX2-5" fmla="*/ 885825 w 1390650"/>
                <a:gd name="connsiteY2-6" fmla="*/ 2204 h 208700"/>
                <a:gd name="connsiteX3-7" fmla="*/ 1390650 w 1390650"/>
                <a:gd name="connsiteY3-8" fmla="*/ 116504 h 208700"/>
                <a:gd name="connsiteX0-9" fmla="*/ 0 w 1390650"/>
                <a:gd name="connsiteY0-10" fmla="*/ 106979 h 233339"/>
                <a:gd name="connsiteX1-11" fmla="*/ 466725 w 1390650"/>
                <a:gd name="connsiteY1-12" fmla="*/ 202229 h 233339"/>
                <a:gd name="connsiteX2-13" fmla="*/ 885825 w 1390650"/>
                <a:gd name="connsiteY2-14" fmla="*/ 2204 h 233339"/>
                <a:gd name="connsiteX3-15" fmla="*/ 1390650 w 1390650"/>
                <a:gd name="connsiteY3-16" fmla="*/ 116504 h 233339"/>
                <a:gd name="connsiteX0-17" fmla="*/ 0 w 1314450"/>
                <a:gd name="connsiteY0-18" fmla="*/ 105543 h 231903"/>
                <a:gd name="connsiteX1-19" fmla="*/ 466725 w 1314450"/>
                <a:gd name="connsiteY1-20" fmla="*/ 200793 h 231903"/>
                <a:gd name="connsiteX2-21" fmla="*/ 885825 w 1314450"/>
                <a:gd name="connsiteY2-22" fmla="*/ 768 h 231903"/>
                <a:gd name="connsiteX3-23" fmla="*/ 1314450 w 1314450"/>
                <a:gd name="connsiteY3-24" fmla="*/ 143643 h 231903"/>
                <a:gd name="connsiteX0-25" fmla="*/ 0 w 1304925"/>
                <a:gd name="connsiteY0-26" fmla="*/ 108767 h 235127"/>
                <a:gd name="connsiteX1-27" fmla="*/ 466725 w 1304925"/>
                <a:gd name="connsiteY1-28" fmla="*/ 204017 h 235127"/>
                <a:gd name="connsiteX2-29" fmla="*/ 885825 w 1304925"/>
                <a:gd name="connsiteY2-30" fmla="*/ 3992 h 235127"/>
                <a:gd name="connsiteX3-31" fmla="*/ 1304925 w 1304925"/>
                <a:gd name="connsiteY3-32" fmla="*/ 99242 h 235127"/>
                <a:gd name="connsiteX0-33" fmla="*/ 0 w 1304925"/>
                <a:gd name="connsiteY0-34" fmla="*/ 114408 h 240768"/>
                <a:gd name="connsiteX1-35" fmla="*/ 466725 w 1304925"/>
                <a:gd name="connsiteY1-36" fmla="*/ 209658 h 240768"/>
                <a:gd name="connsiteX2-37" fmla="*/ 885825 w 1304925"/>
                <a:gd name="connsiteY2-38" fmla="*/ 9633 h 240768"/>
                <a:gd name="connsiteX3-39" fmla="*/ 1304925 w 1304925"/>
                <a:gd name="connsiteY3-40" fmla="*/ 104883 h 240768"/>
                <a:gd name="connsiteX0-41" fmla="*/ 0 w 1304925"/>
                <a:gd name="connsiteY0-42" fmla="*/ 122843 h 249203"/>
                <a:gd name="connsiteX1-43" fmla="*/ 466725 w 1304925"/>
                <a:gd name="connsiteY1-44" fmla="*/ 218093 h 249203"/>
                <a:gd name="connsiteX2-45" fmla="*/ 885825 w 1304925"/>
                <a:gd name="connsiteY2-46" fmla="*/ 18068 h 249203"/>
                <a:gd name="connsiteX3-47" fmla="*/ 1304925 w 1304925"/>
                <a:gd name="connsiteY3-48" fmla="*/ 113318 h 249203"/>
                <a:gd name="connsiteX0-49" fmla="*/ 0 w 1304925"/>
                <a:gd name="connsiteY0-50" fmla="*/ 114409 h 240771"/>
                <a:gd name="connsiteX1-51" fmla="*/ 572398 w 1304925"/>
                <a:gd name="connsiteY1-52" fmla="*/ 209660 h 240771"/>
                <a:gd name="connsiteX2-53" fmla="*/ 885825 w 1304925"/>
                <a:gd name="connsiteY2-54" fmla="*/ 9634 h 240771"/>
                <a:gd name="connsiteX3-55" fmla="*/ 1304925 w 1304925"/>
                <a:gd name="connsiteY3-56" fmla="*/ 104884 h 24077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304925" h="240771">
                  <a:moveTo>
                    <a:pt x="0" y="114409"/>
                  </a:moveTo>
                  <a:cubicBezTo>
                    <a:pt x="169069" y="213627"/>
                    <a:pt x="443811" y="284272"/>
                    <a:pt x="572398" y="209660"/>
                  </a:cubicBezTo>
                  <a:cubicBezTo>
                    <a:pt x="700985" y="135048"/>
                    <a:pt x="763737" y="27097"/>
                    <a:pt x="885825" y="9634"/>
                  </a:cubicBezTo>
                  <a:cubicBezTo>
                    <a:pt x="1007913" y="-7829"/>
                    <a:pt x="1137444" y="-14179"/>
                    <a:pt x="1304925" y="104884"/>
                  </a:cubicBezTo>
                </a:path>
              </a:pathLst>
            </a:cu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tags" Target="../tags/tag6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tags" Target="../tags/tag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tags" Target="../tags/tag5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tags" Target="../tags/tag4.xml"/><Relationship Id="rId10" Type="http://schemas.openxmlformats.org/officeDocument/2006/relationships/slideLayout" Target="../slideLayouts/slideLayout25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tags" Target="../tags/tag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6.xml"/><Relationship Id="rId21" Type="http://schemas.openxmlformats.org/officeDocument/2006/relationships/tags" Target="../tags/tag141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tags" Target="../tags/tag145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tags" Target="../tags/tag140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tags" Target="../tags/tag1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tags" Target="../tags/tag143.xml"/><Relationship Id="rId10" Type="http://schemas.openxmlformats.org/officeDocument/2006/relationships/slideLayout" Target="../slideLayouts/slideLayout43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tags" Target="../tags/tag1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4.xml"/><Relationship Id="rId21" Type="http://schemas.openxmlformats.org/officeDocument/2006/relationships/tags" Target="../tags/tag299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5" Type="http://schemas.openxmlformats.org/officeDocument/2006/relationships/tags" Target="../tags/tag303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tags" Target="../tags/tag298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24" Type="http://schemas.openxmlformats.org/officeDocument/2006/relationships/tags" Target="../tags/tag30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tags" Target="../tags/tag301.xml"/><Relationship Id="rId10" Type="http://schemas.openxmlformats.org/officeDocument/2006/relationships/slideLayout" Target="../slideLayouts/slideLayout61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tags" Target="../tags/tag30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C7E11-5CA3-42E2-BB12-10E6957F8401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170" tIns="46990" rIns="90170" bIns="4699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bg1"/>
          </a:solidFill>
          <a:uFillTx/>
          <a:latin typeface="Arial" panose="020B0604020202020204" pitchFamily="34" charset="0"/>
          <a:ea typeface="隶书" panose="02010509060101010101" pitchFamily="49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4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170" tIns="46990" rIns="90170" bIns="4699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488.xml"/><Relationship Id="rId1" Type="http://schemas.openxmlformats.org/officeDocument/2006/relationships/tags" Target="../tags/tag487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508.xml"/><Relationship Id="rId2" Type="http://schemas.openxmlformats.org/officeDocument/2006/relationships/tags" Target="../tags/tag507.xml"/><Relationship Id="rId1" Type="http://schemas.openxmlformats.org/officeDocument/2006/relationships/tags" Target="../tags/tag506.xml"/><Relationship Id="rId6" Type="http://schemas.openxmlformats.org/officeDocument/2006/relationships/image" Target="../media/image41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5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496.xml"/><Relationship Id="rId3" Type="http://schemas.openxmlformats.org/officeDocument/2006/relationships/tags" Target="../tags/tag491.xml"/><Relationship Id="rId7" Type="http://schemas.openxmlformats.org/officeDocument/2006/relationships/tags" Target="../tags/tag495.xml"/><Relationship Id="rId12" Type="http://schemas.openxmlformats.org/officeDocument/2006/relationships/image" Target="../media/image34.png"/><Relationship Id="rId2" Type="http://schemas.openxmlformats.org/officeDocument/2006/relationships/tags" Target="../tags/tag490.xml"/><Relationship Id="rId1" Type="http://schemas.openxmlformats.org/officeDocument/2006/relationships/tags" Target="../tags/tag489.xml"/><Relationship Id="rId6" Type="http://schemas.openxmlformats.org/officeDocument/2006/relationships/tags" Target="../tags/tag494.xml"/><Relationship Id="rId11" Type="http://schemas.openxmlformats.org/officeDocument/2006/relationships/image" Target="../media/image33.png"/><Relationship Id="rId5" Type="http://schemas.openxmlformats.org/officeDocument/2006/relationships/tags" Target="../tags/tag493.xml"/><Relationship Id="rId10" Type="http://schemas.openxmlformats.org/officeDocument/2006/relationships/notesSlide" Target="../notesSlides/notesSlide2.xml"/><Relationship Id="rId4" Type="http://schemas.openxmlformats.org/officeDocument/2006/relationships/tags" Target="../tags/tag492.xml"/><Relationship Id="rId9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504.xml"/><Relationship Id="rId3" Type="http://schemas.openxmlformats.org/officeDocument/2006/relationships/tags" Target="../tags/tag499.xml"/><Relationship Id="rId7" Type="http://schemas.openxmlformats.org/officeDocument/2006/relationships/tags" Target="../tags/tag503.xml"/><Relationship Id="rId12" Type="http://schemas.openxmlformats.org/officeDocument/2006/relationships/image" Target="../media/image40.png"/><Relationship Id="rId2" Type="http://schemas.openxmlformats.org/officeDocument/2006/relationships/tags" Target="../tags/tag498.xml"/><Relationship Id="rId1" Type="http://schemas.openxmlformats.org/officeDocument/2006/relationships/tags" Target="../tags/tag497.xml"/><Relationship Id="rId6" Type="http://schemas.openxmlformats.org/officeDocument/2006/relationships/tags" Target="../tags/tag502.xml"/><Relationship Id="rId11" Type="http://schemas.openxmlformats.org/officeDocument/2006/relationships/notesSlide" Target="../notesSlides/notesSlide9.xml"/><Relationship Id="rId5" Type="http://schemas.openxmlformats.org/officeDocument/2006/relationships/tags" Target="../tags/tag501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500.xml"/><Relationship Id="rId9" Type="http://schemas.openxmlformats.org/officeDocument/2006/relationships/tags" Target="../tags/tag50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2"/>
            </p:custDataLst>
          </p:nvPr>
        </p:nvSpPr>
        <p:spPr>
          <a:xfrm>
            <a:off x="1798955" y="1958975"/>
            <a:ext cx="8107045" cy="2109470"/>
          </a:xfrm>
        </p:spPr>
        <p:txBody>
          <a:bodyPr>
            <a:normAutofit fontScale="90000"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br>
              <a:rPr lang="zh-CN" altLang="en-US" sz="4000" dirty="0">
                <a:solidFill>
                  <a:srgbClr val="20202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</a:br>
            <a:r>
              <a:rPr lang="zh-CN" altLang="en-US" sz="4000" dirty="0">
                <a:solidFill>
                  <a:srgbClr val="20202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上海麦士 </a:t>
            </a:r>
            <a:r>
              <a:rPr lang="en-US" altLang="zh-CN" sz="4000" dirty="0">
                <a:solidFill>
                  <a:srgbClr val="20202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&amp; </a:t>
            </a:r>
            <a:r>
              <a:rPr lang="zh-CN" altLang="en-US" sz="4000" dirty="0">
                <a:solidFill>
                  <a:srgbClr val="20202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予芯智能 </a:t>
            </a:r>
            <a:r>
              <a:rPr lang="en-US" altLang="zh-CN" sz="4000" dirty="0">
                <a:solidFill>
                  <a:srgbClr val="20202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br>
              <a:rPr lang="en-US" altLang="zh-CN" sz="4000" dirty="0">
                <a:solidFill>
                  <a:srgbClr val="20202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</a:br>
            <a:r>
              <a:rPr lang="zh-CN" altLang="en-US" sz="4000" dirty="0">
                <a:solidFill>
                  <a:srgbClr val="20202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联合开发</a:t>
            </a:r>
            <a:br>
              <a:rPr lang="zh-CN" altLang="en-US" dirty="0">
                <a:solidFill>
                  <a:srgbClr val="2020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6600" dirty="0">
              <a:solidFill>
                <a:srgbClr val="5E7A9C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 advClick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 descr="图片包含 墙壁&#10;&#10;自动生成的说明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6"/>
          <a:srcRect t="11675" b="11675"/>
          <a:stretch>
            <a:fillRect/>
          </a:stretch>
        </p:blipFill>
        <p:spPr>
          <a:xfrm>
            <a:off x="464456" y="329484"/>
            <a:ext cx="7271657" cy="62019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9532446" y="844558"/>
            <a:ext cx="968418" cy="4964626"/>
          </a:xfrm>
          <a:prstGeom prst="rect">
            <a:avLst/>
          </a:prstGeom>
        </p:spPr>
        <p:txBody>
          <a:bodyPr vert="eaVert" lIns="90000" tIns="46800" rIns="90000" bIns="46800" rtlCol="0" anchor="ctr" anchorCtr="0">
            <a:norm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4800" b="1" u="none" strike="noStrike" kern="1200" cap="none" spc="6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800" dirty="0">
                <a:sym typeface="+mn-ea"/>
              </a:rPr>
              <a:t>谢   谢</a:t>
            </a:r>
          </a:p>
        </p:txBody>
      </p:sp>
    </p:spTree>
    <p:custDataLst>
      <p:tags r:id="rId1"/>
    </p:custData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B2C43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rgbClr val="FFFFFF"/>
              </a:solidFill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8" name="等腰三角形 7"/>
          <p:cNvSpPr/>
          <p:nvPr>
            <p:custDataLst>
              <p:tags r:id="rId3"/>
            </p:custDataLst>
          </p:nvPr>
        </p:nvSpPr>
        <p:spPr>
          <a:xfrm flipV="1">
            <a:off x="5778500" y="0"/>
            <a:ext cx="635005" cy="381003"/>
          </a:xfrm>
          <a:prstGeom prst="triangle">
            <a:avLst/>
          </a:prstGeom>
          <a:solidFill>
            <a:srgbClr val="FF8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隶书" panose="02010509060101010101" pitchFamily="49" charset="-122"/>
              <a:ea typeface="隶书" panose="020105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1" name="等腰三角形 10"/>
          <p:cNvSpPr/>
          <p:nvPr>
            <p:custDataLst>
              <p:tags r:id="rId4"/>
            </p:custDataLst>
          </p:nvPr>
        </p:nvSpPr>
        <p:spPr>
          <a:xfrm>
            <a:off x="5778500" y="6477000"/>
            <a:ext cx="635005" cy="381003"/>
          </a:xfrm>
          <a:prstGeom prst="triangle">
            <a:avLst/>
          </a:prstGeom>
          <a:solidFill>
            <a:srgbClr val="FF8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隶书" panose="02010509060101010101" pitchFamily="49" charset="-122"/>
              <a:ea typeface="隶书" panose="020105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3" name="菱形 12"/>
          <p:cNvSpPr/>
          <p:nvPr>
            <p:custDataLst>
              <p:tags r:id="rId5"/>
            </p:custDataLst>
          </p:nvPr>
        </p:nvSpPr>
        <p:spPr>
          <a:xfrm>
            <a:off x="4397823" y="1654655"/>
            <a:ext cx="3396343" cy="3396343"/>
          </a:xfrm>
          <a:prstGeom prst="diamond">
            <a:avLst/>
          </a:prstGeom>
          <a:solidFill>
            <a:srgbClr val="FF8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隶书" panose="02010509060101010101" pitchFamily="49" charset="-122"/>
              <a:ea typeface="隶书" panose="020105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4724389" y="2743222"/>
            <a:ext cx="2743225" cy="10668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2800" b="1" spc="300" dirty="0">
                <a:solidFill>
                  <a:srgbClr val="FFFF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2.8 Hello World</a:t>
            </a: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11"/>
          <a:srcRect l="8065" r="8065"/>
          <a:stretch>
            <a:fillRect/>
          </a:stretch>
        </p:blipFill>
        <p:spPr>
          <a:xfrm>
            <a:off x="609604" y="1981216"/>
            <a:ext cx="3505225" cy="2895622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520" h="4560">
                <a:moveTo>
                  <a:pt x="0" y="0"/>
                </a:moveTo>
                <a:lnTo>
                  <a:pt x="5520" y="0"/>
                </a:lnTo>
                <a:lnTo>
                  <a:pt x="5520" y="4560"/>
                </a:lnTo>
                <a:lnTo>
                  <a:pt x="0" y="456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12"/>
          <a:srcRect/>
          <a:stretch>
            <a:fillRect/>
          </a:stretch>
        </p:blipFill>
        <p:spPr>
          <a:xfrm>
            <a:off x="8077263" y="2463388"/>
            <a:ext cx="3505225" cy="193122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520" h="4560">
                <a:moveTo>
                  <a:pt x="0" y="0"/>
                </a:moveTo>
                <a:lnTo>
                  <a:pt x="5520" y="0"/>
                </a:lnTo>
                <a:lnTo>
                  <a:pt x="5520" y="4560"/>
                </a:lnTo>
                <a:lnTo>
                  <a:pt x="0" y="4560"/>
                </a:lnTo>
                <a:lnTo>
                  <a:pt x="0" y="0"/>
                </a:lnTo>
                <a:close/>
              </a:path>
            </a:pathLst>
          </a:custGeom>
        </p:spPr>
      </p:pic>
    </p:spTree>
    <p:custDataLst>
      <p:tags r:id="rId1"/>
    </p:custDataLst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771539" y="344160"/>
            <a:ext cx="5951537" cy="686239"/>
          </a:xfrm>
        </p:spPr>
        <p:txBody>
          <a:bodyPr>
            <a:normAutofit/>
          </a:bodyPr>
          <a:lstStyle/>
          <a:p>
            <a:pPr algn="l">
              <a:buClrTx/>
              <a:buSzTx/>
            </a:pPr>
            <a:r>
              <a:rPr lang="en-US" sz="2800" dirty="0">
                <a:solidFill>
                  <a:srgbClr val="2020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2.8.1 单片机怎么实现printf()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559435" y="1708150"/>
            <a:ext cx="11417935" cy="341901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</a:pPr>
            <a:r>
              <a:rPr 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“_</a:t>
            </a:r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main</a:t>
            </a:r>
            <a:r>
              <a:rPr 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</a:t>
            </a:r>
            <a:r>
              <a:rPr 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在调用我们用户自己的main函数前调用的函数，有一些初始化工作被“_</a:t>
            </a:r>
            <a:r>
              <a:rPr 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main</a:t>
            </a:r>
            <a:r>
              <a:rPr 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”函数实现，比如堆栈的初始化。</a:t>
            </a:r>
          </a:p>
          <a:p>
            <a:pPr indent="0">
              <a:lnSpc>
                <a:spcPct val="150000"/>
              </a:lnSpc>
            </a:pPr>
            <a:r>
              <a:rPr 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“_</a:t>
            </a:r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main</a:t>
            </a:r>
            <a:r>
              <a:rPr 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还有一个重要的工作就是在这个阶段完成所谓C语言库的初始化。</a:t>
            </a:r>
          </a:p>
          <a:p>
            <a:pPr indent="0">
              <a:lnSpc>
                <a:spcPct val="150000"/>
              </a:lnSpc>
            </a:pPr>
            <a:r>
              <a:rPr 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printf</a:t>
            </a:r>
            <a:r>
              <a:rPr 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()</a:t>
            </a:r>
            <a:r>
              <a:rPr 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是一个标准库函数，我们自然要到标准可能存在的地方去找。于是，我们从</a:t>
            </a:r>
          </a:p>
          <a:p>
            <a:pPr indent="0">
              <a:lnSpc>
                <a:spcPct val="150000"/>
              </a:lnSpc>
            </a:pPr>
            <a:r>
              <a:rPr 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KEIL的安装目录去寻找线索。假如你在安装时没有修改安装目录，那么我们应该在“</a:t>
            </a:r>
            <a:r>
              <a:rPr 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C:\Keil_v5\ARM\ARMCC\include</a:t>
            </a:r>
            <a:r>
              <a:rPr 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”找到一个常见的头文件“stdio.h”就是我们常说的标准输入输出头文件。打开这个文件，我们能找到这个声明：</a:t>
            </a:r>
          </a:p>
          <a:p>
            <a:pPr indent="0">
              <a:lnSpc>
                <a:spcPct val="150000"/>
              </a:lnSpc>
            </a:pPr>
            <a:r>
              <a:rPr lang="zh-CN" b="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en-US" b="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extern _ARMABI int </a:t>
            </a:r>
            <a:r>
              <a:rPr lang="en-US" b="0" dirty="0" err="1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printf</a:t>
            </a:r>
            <a:r>
              <a:rPr lang="en-US" b="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(const char * __restrict /*format*/, ...) __attribute__((__nonnull__(1)));</a:t>
            </a:r>
            <a:r>
              <a:rPr lang="zh-CN" b="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”。</a:t>
            </a:r>
          </a:p>
          <a:p>
            <a:pPr indent="0">
              <a:lnSpc>
                <a:spcPct val="150000"/>
              </a:lnSpc>
            </a:pPr>
            <a:endParaRPr lang="zh-CN" sz="16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</a:pPr>
            <a:r>
              <a:rPr 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_ARMABI</a:t>
            </a:r>
            <a:r>
              <a:rPr 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是一个伪指令，表示这是一个针对ARM的二进制接口，换句话就是库的接口。__attribute__((__nonnull__(1)))表示调用函数时第一个参数不能为空。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771539" y="344160"/>
            <a:ext cx="5951537" cy="686239"/>
          </a:xfrm>
        </p:spPr>
        <p:txBody>
          <a:bodyPr>
            <a:normAutofit/>
          </a:bodyPr>
          <a:lstStyle/>
          <a:p>
            <a:pPr algn="l">
              <a:buClrTx/>
              <a:buSzTx/>
            </a:pPr>
            <a:r>
              <a:rPr lang="en-US" sz="2800" dirty="0">
                <a:solidFill>
                  <a:srgbClr val="2020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2.8.1 单片机怎么实现printf()</a:t>
            </a:r>
          </a:p>
        </p:txBody>
      </p:sp>
      <p:pic>
        <p:nvPicPr>
          <p:cNvPr id="83" name="图片 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550" y="1770380"/>
            <a:ext cx="4914900" cy="39547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00" name="文本框 99"/>
          <p:cNvSpPr txBox="1"/>
          <p:nvPr/>
        </p:nvSpPr>
        <p:spPr>
          <a:xfrm>
            <a:off x="7966075" y="5923915"/>
            <a:ext cx="323850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ctr"/>
            <a:r>
              <a:rPr lang="en-US" sz="1400" b="0" dirty="0">
                <a:solidFill>
                  <a:srgbClr val="2020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图8.1: fputc()函数的实现</a:t>
            </a:r>
            <a:endParaRPr lang="en-US" sz="1400" dirty="0">
              <a:solidFill>
                <a:srgbClr val="2020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4845" y="1534160"/>
            <a:ext cx="6165215" cy="48926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</a:pP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看似printf是在输出终端上显示出一串字符串，而字符串是由一个个字符组成的，换句话说printf里是不断的调用另一个更基础的函数</a:t>
            </a:r>
            <a:r>
              <a:rPr lang="en-US" sz="1600" b="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fputc</a:t>
            </a:r>
            <a:r>
              <a:rPr 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()</a:t>
            </a:r>
            <a:r>
              <a:rPr 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来实现的。而且，对于这个标准库函数而言，一定是要结合特定设备来实现这个</a:t>
            </a:r>
            <a:r>
              <a:rPr lang="en-US" sz="1600" b="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fputc</a:t>
            </a:r>
            <a:r>
              <a:rPr 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()</a:t>
            </a:r>
            <a:r>
              <a:rPr 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功能的。以此为线索，我们来尝试着寻找一下这个</a:t>
            </a:r>
            <a:r>
              <a:rPr lang="en-US" sz="1600" b="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fputc</a:t>
            </a:r>
            <a:r>
              <a:rPr 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()</a:t>
            </a:r>
            <a:r>
              <a:rPr 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函数。从逻辑层面讲，我们可以非常容易的定位所要搜寻的范围，那就是</a:t>
            </a:r>
            <a:r>
              <a:rPr 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“at32_board.c</a:t>
            </a:r>
            <a:r>
              <a:rPr 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”文件。我们有个不成文的规定，凡是和特定的硬件或者芯片相关的关键函数，一般都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放在</a:t>
            </a:r>
            <a:r>
              <a:rPr 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一个名为“xxx</a:t>
            </a:r>
            <a:r>
              <a:rPr 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_</a:t>
            </a:r>
            <a:r>
              <a:rPr lang="en-US" sz="1600" b="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board.c</a:t>
            </a:r>
            <a:r>
              <a:rPr 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”的文件里。</a:t>
            </a:r>
          </a:p>
          <a:p>
            <a:pPr indent="0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码所描述的，fputc()函数最终通过一个名为“UART_SendData()”的函数来实现了。而UART_SendData()函数正是前面我们所说的，针对单片机而言要输出一个字符串，是通过串口来实现的。至此，我们又向前迈进了一大步。因为我们通过这个简单的例子，进一步搞清了ARM库和具体实现的关系。</a:t>
            </a:r>
          </a:p>
        </p:txBody>
      </p:sp>
    </p:spTree>
  </p:cSld>
  <p:clrMapOvr>
    <a:masterClrMapping/>
  </p:clrMapOvr>
  <p:transition spd="slow" advClick="0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771539" y="344160"/>
            <a:ext cx="5951537" cy="686239"/>
          </a:xfrm>
        </p:spPr>
        <p:txBody>
          <a:bodyPr>
            <a:normAutofit/>
          </a:bodyPr>
          <a:lstStyle/>
          <a:p>
            <a:pPr algn="l">
              <a:buClrTx/>
              <a:buSzTx/>
            </a:pPr>
            <a:r>
              <a:rPr lang="en-US" sz="2800" dirty="0">
                <a:solidFill>
                  <a:srgbClr val="2020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2.8.1 串口</a:t>
            </a:r>
            <a:r>
              <a:rPr lang="zh-CN" altLang="en-US" sz="2800" dirty="0">
                <a:solidFill>
                  <a:srgbClr val="2020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sz="2800" dirty="0">
                <a:solidFill>
                  <a:srgbClr val="2020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698500" y="2136140"/>
            <a:ext cx="4682490" cy="25533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200000"/>
              </a:lnSpc>
            </a:pPr>
            <a:r>
              <a:rPr lang="zh-CN" sz="2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串口使用非常简单，只需要做两件事情：</a:t>
            </a:r>
          </a:p>
          <a:p>
            <a:pPr indent="0">
              <a:lnSpc>
                <a:spcPct val="200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调用初始化程序：UART_Print_Init()。</a:t>
            </a:r>
          </a:p>
          <a:p>
            <a:pPr indent="0">
              <a:lnSpc>
                <a:spcPct val="200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 使用~！比如直接调用printf()函数。直接看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右图的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代码吧。</a:t>
            </a:r>
          </a:p>
        </p:txBody>
      </p:sp>
      <p:pic>
        <p:nvPicPr>
          <p:cNvPr id="99" name="图片 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070" y="1973580"/>
            <a:ext cx="5214620" cy="29108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" name="文本框 2"/>
          <p:cNvSpPr txBox="1"/>
          <p:nvPr/>
        </p:nvSpPr>
        <p:spPr>
          <a:xfrm>
            <a:off x="7051040" y="5253355"/>
            <a:ext cx="4371340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ctr"/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图8.2:在sample1的main函数中添加两行代码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41339" y="354320"/>
            <a:ext cx="5951537" cy="686239"/>
          </a:xfrm>
        </p:spPr>
        <p:txBody>
          <a:bodyPr>
            <a:normAutofit/>
          </a:bodyPr>
          <a:lstStyle/>
          <a:p>
            <a:pPr algn="l">
              <a:buClrTx/>
              <a:buSzTx/>
            </a:pPr>
            <a:r>
              <a:rPr lang="en-US" sz="2800" dirty="0">
                <a:solidFill>
                  <a:srgbClr val="2020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2.8.2  串口的使用 </a:t>
            </a:r>
            <a:r>
              <a:rPr lang="zh-CN" altLang="en-US" sz="2800" dirty="0">
                <a:solidFill>
                  <a:srgbClr val="2020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调试和连接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441325" y="1892300"/>
            <a:ext cx="6362700" cy="3784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</a:pPr>
            <a:r>
              <a:rPr lang="zh-CN" sz="1600" b="0">
                <a:ea typeface="微软雅黑" panose="020B0503020204020204" pitchFamily="34" charset="-122"/>
              </a:rPr>
              <a:t>教学用开发板上的</a:t>
            </a:r>
            <a:r>
              <a:rPr lang="en-US" sz="1600" b="0">
                <a:latin typeface="微软雅黑" panose="020B0503020204020204" pitchFamily="34" charset="-122"/>
              </a:rPr>
              <a:t>UART</a:t>
            </a:r>
            <a:r>
              <a:rPr lang="zh-CN" sz="1600" b="0">
                <a:ea typeface="微软雅黑" panose="020B0503020204020204" pitchFamily="34" charset="-122"/>
              </a:rPr>
              <a:t>直接通过板子上的连线连接到了前面提到过的板载调试器上。这样，当大家用一根USB调试线连接板载调试器后，既能调试，也可以用PC上的串口调试软件连接串口，不需要额外的设备。</a:t>
            </a:r>
          </a:p>
          <a:p>
            <a:pPr indent="0">
              <a:lnSpc>
                <a:spcPct val="150000"/>
              </a:lnSpc>
            </a:pPr>
            <a:endParaRPr lang="zh-CN" sz="1600" b="0">
              <a:ea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1">
                <a:ea typeface="微软雅黑" panose="020B0503020204020204" pitchFamily="34" charset="-122"/>
              </a:rPr>
              <a:t>开始玩耍！</a:t>
            </a:r>
          </a:p>
          <a:p>
            <a:pPr indent="0">
              <a:lnSpc>
                <a:spcPct val="150000"/>
              </a:lnSpc>
            </a:pPr>
            <a:r>
              <a:rPr lang="zh-CN" sz="1600" b="0">
                <a:ea typeface="微软雅黑" panose="020B0503020204020204" pitchFamily="34" charset="-122"/>
              </a:rPr>
              <a:t>点击下载按钮。下载后，按一下板子上的“RESET”按钮。因为一般情况下，MCU不会自动重启开始运行。所以，为了让程序运行可以人为按一下“RESET”按钮。也可以点击“调试”按钮，弹出调试界面后，再点击连续运行按钮。</a:t>
            </a:r>
            <a:endParaRPr lang="zh-CN" altLang="en-US" sz="1600"/>
          </a:p>
        </p:txBody>
      </p:sp>
      <p:pic>
        <p:nvPicPr>
          <p:cNvPr id="16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730" y="2113915"/>
            <a:ext cx="5071110" cy="23393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" name="文本框 2"/>
          <p:cNvSpPr txBox="1"/>
          <p:nvPr/>
        </p:nvSpPr>
        <p:spPr>
          <a:xfrm>
            <a:off x="7482205" y="4743450"/>
            <a:ext cx="4074160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ctr"/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图8.3:在调试界面点击连续运行按钮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771539" y="344160"/>
            <a:ext cx="5951537" cy="686239"/>
          </a:xfrm>
        </p:spPr>
        <p:txBody>
          <a:bodyPr>
            <a:normAutofit/>
          </a:bodyPr>
          <a:lstStyle/>
          <a:p>
            <a:pPr algn="l">
              <a:buClrTx/>
              <a:buSzTx/>
            </a:pPr>
            <a:r>
              <a:rPr lang="en-US" sz="2800" dirty="0">
                <a:solidFill>
                  <a:srgbClr val="2020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2.8.2 </a:t>
            </a:r>
            <a:r>
              <a:rPr lang="zh-CN" altLang="en-US" sz="2800" dirty="0">
                <a:solidFill>
                  <a:srgbClr val="2020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程序开始运行</a:t>
            </a:r>
          </a:p>
        </p:txBody>
      </p:sp>
      <p:pic>
        <p:nvPicPr>
          <p:cNvPr id="117" name="图片 1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20" y="1499870"/>
            <a:ext cx="4978400" cy="38398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00" name="文本框 99"/>
          <p:cNvSpPr txBox="1"/>
          <p:nvPr/>
        </p:nvSpPr>
        <p:spPr>
          <a:xfrm>
            <a:off x="5810885" y="1613535"/>
            <a:ext cx="6289040" cy="3538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 algn="l">
              <a:lnSpc>
                <a:spcPct val="200000"/>
              </a:lnSpc>
            </a:pPr>
            <a:r>
              <a:rPr lang="zh-CN" sz="16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此时，程序就开始运行了。我们打开一个串口调试工具，如果你自己没有，可以在课程资料里找到</a:t>
            </a:r>
            <a:r>
              <a:rPr lang="en-US" sz="16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“mSlinkSerialPortTool.exe” </a:t>
            </a:r>
            <a:r>
              <a:rPr lang="zh-CN" sz="16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</a:p>
          <a:p>
            <a:pPr indent="266700" algn="l">
              <a:lnSpc>
                <a:spcPct val="200000"/>
              </a:lnSpc>
            </a:pPr>
            <a:r>
              <a:rPr lang="zh-CN" sz="16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请先安装，然后双击打开。</a:t>
            </a:r>
          </a:p>
          <a:p>
            <a:pPr indent="266700" algn="l">
              <a:lnSpc>
                <a:spcPct val="200000"/>
              </a:lnSpc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打开后，选择串口。</a:t>
            </a:r>
          </a:p>
          <a:p>
            <a:pPr indent="266700" algn="l">
              <a:lnSpc>
                <a:spcPct val="200000"/>
              </a:lnSpc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因为是USB虚拟出来的串口，所以每台电脑上的端口号不一样。我的电脑是“COM15”,请按下图的配置来设置你的串口调试助手。配置后点击“打开端口”按钮，然后就是见证奇迹的时刻。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99540" y="5591810"/>
            <a:ext cx="363728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ctr"/>
            <a:r>
              <a:rPr lang="zh-CN" sz="1400" b="0">
                <a:ea typeface="微软雅黑" panose="020B0503020204020204" pitchFamily="34" charset="-122"/>
              </a:rPr>
              <a:t>图8.4:串口调试工具界面 </a:t>
            </a:r>
            <a:endParaRPr lang="zh-CN" sz="140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771539" y="344160"/>
            <a:ext cx="5951537" cy="686239"/>
          </a:xfrm>
        </p:spPr>
        <p:txBody>
          <a:bodyPr>
            <a:normAutofit/>
          </a:bodyPr>
          <a:lstStyle/>
          <a:p>
            <a:pPr algn="l">
              <a:buClrTx/>
              <a:buSzTx/>
            </a:pPr>
            <a:r>
              <a:rPr lang="en-US" sz="2800" dirty="0">
                <a:solidFill>
                  <a:srgbClr val="2020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2.8.2 </a:t>
            </a:r>
            <a:r>
              <a:rPr lang="zh-CN" altLang="en-US" sz="2800" dirty="0">
                <a:solidFill>
                  <a:srgbClr val="2020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见证奇迹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563245" y="1456690"/>
            <a:ext cx="5575935" cy="3784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</a:pPr>
            <a:r>
              <a:rPr 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因为是USB虚拟出来的串口，所以每台电脑上的端口号不一样。我的电脑是“C</a:t>
            </a:r>
            <a:r>
              <a:rPr 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OM15</a:t>
            </a:r>
            <a:r>
              <a:rPr 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”,请按下图的配置来设置你的串口调试助手。配置后点击“打开端口”按钮，然后就是见证奇迹的时刻。</a:t>
            </a:r>
          </a:p>
          <a:p>
            <a:pPr indent="0">
              <a:lnSpc>
                <a:spcPct val="150000"/>
              </a:lnSpc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我们辛苦了这么久，终于看到了那句“Hello World~！”。它是你的板子对你说出的第一句话~！</a:t>
            </a:r>
          </a:p>
          <a:p>
            <a:pPr indent="0">
              <a:lnSpc>
                <a:spcPct val="150000"/>
              </a:lnSpc>
            </a:pP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它在不断的重复！</a:t>
            </a:r>
          </a:p>
          <a:p>
            <a:pPr indent="0">
              <a:lnSpc>
                <a:spcPct val="150000"/>
              </a:lnSpc>
            </a:pP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此情景，的却很让人感动啊~</a:t>
            </a:r>
            <a:r>
              <a:rPr lang="zh-CN" altLang="en-US" dirty="0">
                <a:solidFill>
                  <a:schemeClr val="accent2"/>
                </a:solidFill>
              </a:rPr>
              <a:t>！</a:t>
            </a:r>
            <a:r>
              <a:rPr lang="zh-CN" altLang="en-US" dirty="0"/>
              <a:t> </a:t>
            </a:r>
          </a:p>
        </p:txBody>
      </p:sp>
      <p:pic>
        <p:nvPicPr>
          <p:cNvPr id="118" name="图片 1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428" y="1567498"/>
            <a:ext cx="4772025" cy="43910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" name="文本框 2"/>
          <p:cNvSpPr txBox="1"/>
          <p:nvPr/>
        </p:nvSpPr>
        <p:spPr>
          <a:xfrm>
            <a:off x="6569075" y="6115685"/>
            <a:ext cx="5080000" cy="3067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buClrTx/>
              <a:buSzTx/>
              <a:buFontTx/>
            </a:pPr>
            <a:r>
              <a:rPr lang="zh-CN" sz="1400" b="0">
                <a:ea typeface="微软雅黑" panose="020B0503020204020204" pitchFamily="34" charset="-122"/>
              </a:rPr>
              <a:t>图8.5: hello world从串口调试器界面显示出来</a:t>
            </a:r>
            <a:endParaRPr lang="zh-CN" sz="140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>
            <p:custDataLst>
              <p:tags r:id="rId2"/>
            </p:custDataLst>
          </p:nvPr>
        </p:nvCxnSpPr>
        <p:spPr>
          <a:xfrm>
            <a:off x="493059" y="622007"/>
            <a:ext cx="11181975" cy="0"/>
          </a:xfrm>
          <a:prstGeom prst="line">
            <a:avLst/>
          </a:prstGeom>
          <a:ln w="12700">
            <a:solidFill>
              <a:srgbClr val="BFBFBF"/>
            </a:solidFill>
            <a:prstDash val="solid"/>
          </a:ln>
        </p:spPr>
        <p:style>
          <a:lnRef idx="1">
            <a:srgbClr val="266CBA"/>
          </a:lnRef>
          <a:fillRef idx="0">
            <a:srgbClr val="266CBA"/>
          </a:fillRef>
          <a:effectRef idx="0">
            <a:srgbClr val="266CBA"/>
          </a:effectRef>
          <a:fontRef idx="minor">
            <a:srgbClr val="000000"/>
          </a:fontRef>
        </p:style>
      </p:cxnSp>
      <p:sp>
        <p:nvSpPr>
          <p:cNvPr id="6" name="任意多边形: 形状 21"/>
          <p:cNvSpPr/>
          <p:nvPr>
            <p:custDataLst>
              <p:tags r:id="rId3"/>
            </p:custDataLst>
          </p:nvPr>
        </p:nvSpPr>
        <p:spPr>
          <a:xfrm rot="7318264">
            <a:off x="5036211" y="2742464"/>
            <a:ext cx="225942" cy="5506892"/>
          </a:xfrm>
          <a:custGeom>
            <a:avLst/>
            <a:gdLst>
              <a:gd name="connsiteX0" fmla="*/ 0 w 225942"/>
              <a:gd name="connsiteY0" fmla="*/ 5506892 h 5506892"/>
              <a:gd name="connsiteX1" fmla="*/ 0 w 225942"/>
              <a:gd name="connsiteY1" fmla="*/ 0 h 5506892"/>
              <a:gd name="connsiteX2" fmla="*/ 225942 w 225942"/>
              <a:gd name="connsiteY2" fmla="*/ 361990 h 5506892"/>
              <a:gd name="connsiteX3" fmla="*/ 225942 w 225942"/>
              <a:gd name="connsiteY3" fmla="*/ 5506892 h 5506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942" h="5506892">
                <a:moveTo>
                  <a:pt x="0" y="5506892"/>
                </a:moveTo>
                <a:lnTo>
                  <a:pt x="0" y="0"/>
                </a:lnTo>
                <a:lnTo>
                  <a:pt x="225942" y="361990"/>
                </a:lnTo>
                <a:lnTo>
                  <a:pt x="225942" y="5506892"/>
                </a:lnTo>
                <a:close/>
              </a:path>
            </a:pathLst>
          </a:custGeom>
          <a:solidFill>
            <a:srgbClr val="54BDF8">
              <a:alpha val="10000"/>
            </a:srgbClr>
          </a:solidFill>
          <a:ln>
            <a:noFill/>
          </a:ln>
        </p:spPr>
        <p:style>
          <a:lnRef idx="2">
            <a:srgbClr val="266CBA">
              <a:shade val="50000"/>
            </a:srgbClr>
          </a:lnRef>
          <a:fillRef idx="1">
            <a:srgbClr val="266CBA"/>
          </a:fillRef>
          <a:effectRef idx="0">
            <a:srgbClr val="266CBA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任意多边形: 形状 19"/>
          <p:cNvSpPr/>
          <p:nvPr>
            <p:custDataLst>
              <p:tags r:id="rId4"/>
            </p:custDataLst>
          </p:nvPr>
        </p:nvSpPr>
        <p:spPr>
          <a:xfrm rot="7318264">
            <a:off x="5764097" y="-779973"/>
            <a:ext cx="672094" cy="10381936"/>
          </a:xfrm>
          <a:custGeom>
            <a:avLst/>
            <a:gdLst>
              <a:gd name="connsiteX0" fmla="*/ 0 w 672094"/>
              <a:gd name="connsiteY0" fmla="*/ 10381936 h 10381936"/>
              <a:gd name="connsiteX1" fmla="*/ 0 w 672094"/>
              <a:gd name="connsiteY1" fmla="*/ 0 h 10381936"/>
              <a:gd name="connsiteX2" fmla="*/ 483 w 672094"/>
              <a:gd name="connsiteY2" fmla="*/ 0 h 10381936"/>
              <a:gd name="connsiteX3" fmla="*/ 672094 w 672094"/>
              <a:gd name="connsiteY3" fmla="*/ 1076012 h 10381936"/>
              <a:gd name="connsiteX4" fmla="*/ 672094 w 672094"/>
              <a:gd name="connsiteY4" fmla="*/ 10381936 h 10381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2094" h="10381936">
                <a:moveTo>
                  <a:pt x="0" y="10381936"/>
                </a:moveTo>
                <a:lnTo>
                  <a:pt x="0" y="0"/>
                </a:lnTo>
                <a:lnTo>
                  <a:pt x="483" y="0"/>
                </a:lnTo>
                <a:lnTo>
                  <a:pt x="672094" y="1076012"/>
                </a:lnTo>
                <a:lnTo>
                  <a:pt x="672094" y="10381936"/>
                </a:lnTo>
                <a:close/>
              </a:path>
            </a:pathLst>
          </a:custGeom>
          <a:solidFill>
            <a:srgbClr val="71A6E2">
              <a:alpha val="10000"/>
            </a:srgbClr>
          </a:solidFill>
          <a:ln>
            <a:noFill/>
          </a:ln>
        </p:spPr>
        <p:style>
          <a:lnRef idx="2">
            <a:srgbClr val="266CBA">
              <a:shade val="50000"/>
            </a:srgbClr>
          </a:lnRef>
          <a:fillRef idx="1">
            <a:srgbClr val="266CBA"/>
          </a:fillRef>
          <a:effectRef idx="0">
            <a:srgbClr val="266CBA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>
            <p:custDataLst>
              <p:tags r:id="rId5"/>
            </p:custDataLst>
          </p:nvPr>
        </p:nvCxnSpPr>
        <p:spPr>
          <a:xfrm>
            <a:off x="610829" y="2979280"/>
            <a:ext cx="5181600" cy="0"/>
          </a:xfrm>
          <a:prstGeom prst="line">
            <a:avLst/>
          </a:prstGeom>
          <a:ln w="12700">
            <a:solidFill>
              <a:srgbClr val="BFBFBF"/>
            </a:solidFill>
            <a:prstDash val="solid"/>
          </a:ln>
        </p:spPr>
        <p:style>
          <a:lnRef idx="1">
            <a:srgbClr val="266CBA"/>
          </a:lnRef>
          <a:fillRef idx="0">
            <a:srgbClr val="266CBA"/>
          </a:fillRef>
          <a:effectRef idx="0">
            <a:srgbClr val="266CBA"/>
          </a:effectRef>
          <a:fontRef idx="minor">
            <a:srgbClr val="000000"/>
          </a:fontRef>
        </p:style>
      </p:cxnSp>
      <p:sp>
        <p:nvSpPr>
          <p:cNvPr id="9" name="装饰矩形"/>
          <p:cNvSpPr/>
          <p:nvPr>
            <p:custDataLst>
              <p:tags r:id="rId6"/>
            </p:custDataLst>
          </p:nvPr>
        </p:nvSpPr>
        <p:spPr>
          <a:xfrm>
            <a:off x="6819855" y="869998"/>
            <a:ext cx="4931410" cy="541323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rgbClr val="266CBA">
              <a:shade val="50000"/>
            </a:srgbClr>
          </a:lnRef>
          <a:fillRef idx="1">
            <a:srgbClr val="266CBA"/>
          </a:fillRef>
          <a:effectRef idx="0">
            <a:srgbClr val="266CBA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609560" y="2133589"/>
            <a:ext cx="5181638" cy="762000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000" b="1" spc="3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下节预告 中断</a:t>
            </a:r>
          </a:p>
        </p:txBody>
      </p:sp>
      <p:sp>
        <p:nvSpPr>
          <p:cNvPr id="11" name="Title 6"/>
          <p:cNvSpPr txBox="1"/>
          <p:nvPr>
            <p:custDataLst>
              <p:tags r:id="rId8"/>
            </p:custDataLst>
          </p:nvPr>
        </p:nvSpPr>
        <p:spPr>
          <a:xfrm>
            <a:off x="609600" y="3200400"/>
            <a:ext cx="5181600" cy="22098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1440" tIns="45720" rIns="91440" bIns="4572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pPr marL="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在嵌入式系统里，中断是“驱动”所有事件的源泉，正如混沌世界的一缕缕微光。</a:t>
            </a: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2"/>
          <a:srcRect t="140" b="140"/>
          <a:stretch>
            <a:fillRect/>
          </a:stretch>
        </p:blipFill>
        <p:spPr>
          <a:xfrm>
            <a:off x="6400806" y="723960"/>
            <a:ext cx="5181638" cy="541007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60" h="6000">
                <a:moveTo>
                  <a:pt x="0" y="0"/>
                </a:moveTo>
                <a:lnTo>
                  <a:pt x="8160" y="0"/>
                </a:lnTo>
                <a:lnTo>
                  <a:pt x="8160" y="6000"/>
                </a:lnTo>
                <a:lnTo>
                  <a:pt x="0" y="6000"/>
                </a:lnTo>
                <a:lnTo>
                  <a:pt x="0" y="0"/>
                </a:lnTo>
                <a:close/>
              </a:path>
            </a:pathLst>
          </a:custGeom>
        </p:spPr>
      </p:pic>
    </p:spTree>
    <p:custDataLst>
      <p:tags r:id="rId1"/>
    </p:custDataLst>
  </p:cSld>
  <p:clrMapOvr>
    <a:masterClrMapping/>
  </p:clrMapOvr>
  <p:transition advClick="0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41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BK_DARK_LIGHT" val="2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5*i*0"/>
  <p:tag name="KSO_WM_UNIT_BK_DARK_LIGHT" val="2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BK_DARK_LIGHT" val="2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6*i*0"/>
  <p:tag name="KSO_WM_UNIT_BK_DARK_LIGHT" val="2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BK_DARK_LIGHT" val="2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7*i*0"/>
  <p:tag name="KSO_WM_UNIT_BK_DARK_LIGHT" val="2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8*i*0"/>
  <p:tag name="KSO_WM_UNIT_BK_DARK_LIGHT" val="2"/>
  <p:tag name="KSO_WM_UNIT_LAYERLEVEL" val="1"/>
  <p:tag name="KSO_WM_TAG_VERSION" val="1.0"/>
  <p:tag name="KSO_WM_BEAUTIFY_FLAG" val="#wm#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78993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78993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78993"/>
  <p:tag name="KSO_WM_TAG_VERSION" val="1.0"/>
  <p:tag name="KSO_WM_BEAUTIFY_FLAG" val="#wm#"/>
  <p:tag name="KSO_WM_TEMPLATE_THUMBS_INDEX" val="1、4、5、6、7、8、9、12、14、15、18、19、20、23、24、25、26、27"/>
  <p:tag name="KSO_WM_TEMPLATE_SUBCATEGORY" val="0"/>
  <p:tag name="KSO_WM_TEMPLATE_MASTER_TYPE" val="1"/>
  <p:tag name="KSO_WM_TEMPLATE_COLOR_TYPE" val="1"/>
  <p:tag name="KSO_WM_TEMPLATE_MASTER_THUMB_INDEX" val="18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UNIT_LAYERLEVEL" val="1"/>
  <p:tag name="KSO_WM_UNIT_HIGHLIGHT" val="0"/>
  <p:tag name="KSO_WM_UNIT_COMPATIBLE" val="0"/>
  <p:tag name="KSO_WM_UNIT_CLEAR" val="0"/>
  <p:tag name="KSO_WM_BEAUTIFY_FLAG" val="#wm#"/>
  <p:tag name="KSO_WM_TAG_VERSION" val="1.0"/>
  <p:tag name="KSO_WM_UNIT_DIAGRAM_ISNUMVISUAL" val="0"/>
  <p:tag name="KSO_WM_UNIT_DIAGRAM_ISREFERUNIT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UNIT_LAYERLEVEL" val="1"/>
  <p:tag name="KSO_WM_UNIT_HIGHLIGHT" val="0"/>
  <p:tag name="KSO_WM_UNIT_COMPATIBLE" val="0"/>
  <p:tag name="KSO_WM_UNIT_CLEAR" val="0"/>
  <p:tag name="KSO_WM_BEAUTIFY_FLAG" val="#wm#"/>
  <p:tag name="KSO_WM_TAG_VERSION" val="1.0"/>
  <p:tag name="KSO_WM_UNIT_DIAGRAM_ISNUMVISUAL" val="0"/>
  <p:tag name="KSO_WM_UNIT_DIAGRAM_ISREFERUNIT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41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UNIT_LAYERLEVEL" val="1"/>
  <p:tag name="KSO_WM_UNIT_HIGHLIGHT" val="0"/>
  <p:tag name="KSO_WM_UNIT_COMPATIBLE" val="0"/>
  <p:tag name="KSO_WM_UNIT_CLEAR" val="0"/>
  <p:tag name="KSO_WM_BEAUTIFY_FLAG" val="#wm#"/>
  <p:tag name="KSO_WM_TAG_VERSION" val="1.0"/>
  <p:tag name="KSO_WM_UNIT_DIAGRAM_ISNUMVISUAL" val="0"/>
  <p:tag name="KSO_WM_UNIT_DIAGRAM_ISREFERUNIT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UNIT_LAYERLEVEL" val="1"/>
  <p:tag name="KSO_WM_UNIT_HIGHLIGHT" val="0"/>
  <p:tag name="KSO_WM_UNIT_COMPATIBLE" val="0"/>
  <p:tag name="KSO_WM_UNIT_CLEAR" val="0"/>
  <p:tag name="KSO_WM_BEAUTIFY_FLAG" val="#wm#"/>
  <p:tag name="KSO_WM_TAG_VERSION" val="1.0"/>
  <p:tag name="KSO_WM_UNIT_DIAGRAM_ISNUMVISUAL" val="0"/>
  <p:tag name="KSO_WM_UNIT_DIAGRAM_ISREFERUNIT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UNIT_LAYERLEVEL" val="1"/>
  <p:tag name="KSO_WM_UNIT_HIGHLIGHT" val="0"/>
  <p:tag name="KSO_WM_UNIT_COMPATIBLE" val="0"/>
  <p:tag name="KSO_WM_UNIT_CLEAR" val="0"/>
  <p:tag name="KSO_WM_BEAUTIFY_FLAG" val="#wm#"/>
  <p:tag name="KSO_WM_TAG_VERSION" val="1.0"/>
  <p:tag name="KSO_WM_UNIT_DIAGRAM_ISNUMVISUAL" val="0"/>
  <p:tag name="KSO_WM_UNIT_DIAGRAM_ISREFERUNIT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UNIT_LAYERLEVEL" val="1"/>
  <p:tag name="KSO_WM_UNIT_HIGHLIGHT" val="0"/>
  <p:tag name="KSO_WM_UNIT_COMPATIBLE" val="0"/>
  <p:tag name="KSO_WM_UNIT_CLEAR" val="0"/>
  <p:tag name="KSO_WM_BEAUTIFY_FLAG" val="#wm#"/>
  <p:tag name="KSO_WM_TAG_VERSION" val="1.0"/>
  <p:tag name="KSO_WM_UNIT_DIAGRAM_ISNUMVISUAL" val="0"/>
  <p:tag name="KSO_WM_UNIT_DIAGRAM_ISREFERUNIT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UNIT_LAYERLEVEL" val="1"/>
  <p:tag name="KSO_WM_UNIT_HIGHLIGHT" val="0"/>
  <p:tag name="KSO_WM_UNIT_COMPATIBLE" val="0"/>
  <p:tag name="KSO_WM_UNIT_CLEAR" val="0"/>
  <p:tag name="KSO_WM_BEAUTIFY_FLAG" val="#wm#"/>
  <p:tag name="KSO_WM_TAG_VERSION" val="1.0"/>
  <p:tag name="KSO_WM_UNIT_DIAGRAM_ISNUMVISUAL" val="0"/>
  <p:tag name="KSO_WM_UNIT_DIAGRAM_ISREFERUNIT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UNIT_LAYERLEVEL" val="1"/>
  <p:tag name="KSO_WM_UNIT_HIGHLIGHT" val="0"/>
  <p:tag name="KSO_WM_UNIT_COMPATIBLE" val="0"/>
  <p:tag name="KSO_WM_UNIT_CLEAR" val="0"/>
  <p:tag name="KSO_WM_BEAUTIFY_FLAG" val="#wm#"/>
  <p:tag name="KSO_WM_TAG_VERSION" val="1.0"/>
  <p:tag name="KSO_WM_UNIT_DIAGRAM_ISNUMVISUAL" val="0"/>
  <p:tag name="KSO_WM_UNIT_DIAGRAM_ISREFERUNIT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UNIT_ID" val="_12*i*1"/>
  <p:tag name="KSO_WM_UNIT_LAYERLEVEL" val="1"/>
  <p:tag name="KSO_WM_UNIT_HIGHLIGHT" val="0"/>
  <p:tag name="KSO_WM_UNIT_COMPATIBLE" val="0"/>
  <p:tag name="KSO_WM_UNIT_CLEAR" val="0"/>
  <p:tag name="KSO_WM_BEAUTIFY_FLAG" val="#wm#"/>
  <p:tag name="KSO_WM_TAG_VERSION" val="1.0"/>
  <p:tag name="KSO_WM_UNIT_DIAGRAM_ISNUMVISUAL" val="0"/>
  <p:tag name="KSO_WM_UNIT_DIAGRAM_ISREFERUNIT" val="0"/>
  <p:tag name="KSO_WM_SLIDE_BACKGROUND_TYPE" val="general"/>
  <p:tag name="KSO_WM_SLIDE_BK_DARK_LIGHT" val="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  <p:tag name="KSO_WM_UNIT_BK_DARK_LIGHT" val="2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UNIT_ID" val="_13*i*1"/>
  <p:tag name="KSO_WM_UNIT_LAYERLEVEL" val="1"/>
  <p:tag name="KSO_WM_UNIT_HIGHLIGHT" val="0"/>
  <p:tag name="KSO_WM_UNIT_COMPATIBLE" val="0"/>
  <p:tag name="KSO_WM_UNIT_CLEAR" val="0"/>
  <p:tag name="KSO_WM_BEAUTIFY_FLAG" val="#wm#"/>
  <p:tag name="KSO_WM_TAG_VERSION" val="1.0"/>
  <p:tag name="KSO_WM_UNIT_DIAGRAM_ISNUMVISUAL" val="0"/>
  <p:tag name="KSO_WM_UNIT_DIAGRAM_ISREFERUNIT" val="0"/>
  <p:tag name="KSO_WM_SLIDE_BACKGROUND_TYPE" val="frame"/>
  <p:tag name="KSO_WM_SLIDE_BK_DARK_LIGHT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UNIT_ID" val="_14*i*1"/>
  <p:tag name="KSO_WM_UNIT_LAYERLEVEL" val="1"/>
  <p:tag name="KSO_WM_UNIT_HIGHLIGHT" val="0"/>
  <p:tag name="KSO_WM_UNIT_COMPATIBLE" val="0"/>
  <p:tag name="KSO_WM_UNIT_CLEAR" val="0"/>
  <p:tag name="KSO_WM_BEAUTIFY_FLAG" val="#wm#"/>
  <p:tag name="KSO_WM_TAG_VERSION" val="1.0"/>
  <p:tag name="KSO_WM_UNIT_DIAGRAM_ISNUMVISUAL" val="0"/>
  <p:tag name="KSO_WM_UNIT_DIAGRAM_ISREFERUNIT" val="0"/>
  <p:tag name="KSO_WM_SLIDE_BACKGROUND_TYPE" val="leftRight"/>
  <p:tag name="KSO_WM_SLIDE_BK_DARK_LIGHT" val="2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1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UNIT_ID" val="_15*i*1"/>
  <p:tag name="KSO_WM_UNIT_LAYERLEVEL" val="1"/>
  <p:tag name="KSO_WM_UNIT_HIGHLIGHT" val="0"/>
  <p:tag name="KSO_WM_UNIT_COMPATIBLE" val="0"/>
  <p:tag name="KSO_WM_UNIT_CLEAR" val="0"/>
  <p:tag name="KSO_WM_BEAUTIFY_FLAG" val="#wm#"/>
  <p:tag name="KSO_WM_TAG_VERSION" val="1.0"/>
  <p:tag name="KSO_WM_UNIT_DIAGRAM_ISNUMVISUAL" val="0"/>
  <p:tag name="KSO_WM_UNIT_DIAGRAM_ISREFERUNIT" val="0"/>
  <p:tag name="KSO_WM_SLIDE_BACKGROUND_TYPE" val="topBottom"/>
  <p:tag name="KSO_WM_SLIDE_BK_DARK_LIGHT" val="2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UNIT_ID" val="_16*i*1"/>
  <p:tag name="KSO_WM_UNIT_LAYERLEVEL" val="1"/>
  <p:tag name="KSO_WM_UNIT_HIGHLIGHT" val="0"/>
  <p:tag name="KSO_WM_UNIT_COMPATIBLE" val="0"/>
  <p:tag name="KSO_WM_UNIT_CLEAR" val="0"/>
  <p:tag name="KSO_WM_BEAUTIFY_FLAG" val="#wm#"/>
  <p:tag name="KSO_WM_TAG_VERSION" val="1.0"/>
  <p:tag name="KSO_WM_UNIT_DIAGRAM_ISNUMVISUAL" val="0"/>
  <p:tag name="KSO_WM_UNIT_DIAGRAM_ISREFERUNIT" val="0"/>
  <p:tag name="KSO_WM_SLIDE_BACKGROUND_TYPE" val="bottomTop"/>
  <p:tag name="KSO_WM_SLIDE_BK_DARK_LIGHT" val="2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1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UNIT_ID" val="_17*i*1"/>
  <p:tag name="KSO_WM_UNIT_LAYERLEVEL" val="1"/>
  <p:tag name="KSO_WM_UNIT_HIGHLIGHT" val="0"/>
  <p:tag name="KSO_WM_UNIT_COMPATIBLE" val="0"/>
  <p:tag name="KSO_WM_UNIT_CLEAR" val="0"/>
  <p:tag name="KSO_WM_BEAUTIFY_FLAG" val="#wm#"/>
  <p:tag name="KSO_WM_TAG_VERSION" val="1.0"/>
  <p:tag name="KSO_WM_UNIT_DIAGRAM_ISNUMVISUAL" val="0"/>
  <p:tag name="KSO_WM_UNIT_DIAGRAM_ISREFERUNIT" val="0"/>
  <p:tag name="KSO_WM_SLIDE_BACKGROUND_TYPE" val="navigation"/>
  <p:tag name="KSO_WM_SLIDE_BK_DARK_LIGHT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1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1"/>
  <p:tag name="KSO_WM_UNIT_BK_DARK_LIGHT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UNIT_ID" val="_18*i*2"/>
  <p:tag name="KSO_WM_UNIT_LAYERLEVEL" val="1"/>
  <p:tag name="KSO_WM_UNIT_HIGHLIGHT" val="0"/>
  <p:tag name="KSO_WM_UNIT_COMPATIBLE" val="0"/>
  <p:tag name="KSO_WM_UNIT_CLEAR" val="0"/>
  <p:tag name="KSO_WM_BEAUTIFY_FLAG" val="#wm#"/>
  <p:tag name="KSO_WM_TAG_VERSION" val="1.0"/>
  <p:tag name="KSO_WM_UNIT_DIAGRAM_ISNUMVISUAL" val="0"/>
  <p:tag name="KSO_WM_UNIT_DIAGRAM_ISREFERUNIT" val="0"/>
  <p:tag name="KSO_WM_SLIDE_BACKGROUND_TYPE" val="belt"/>
  <p:tag name="KSO_WM_SLIDE_BK_DARK_LIGHT" val="1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3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3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UNIT_ID" val="_18*i*4"/>
  <p:tag name="KSO_WM_UNIT_LAYERLEVEL" val="1"/>
  <p:tag name="KSO_WM_UNIT_HIGHLIGHT" val="0"/>
  <p:tag name="KSO_WM_UNIT_COMPATIBLE" val="0"/>
  <p:tag name="KSO_WM_UNIT_CLEAR" val="0"/>
  <p:tag name="KSO_WM_BEAUTIFY_FLAG" val="#wm#"/>
  <p:tag name="KSO_WM_TAG_VERSION" val="1.0"/>
  <p:tag name="KSO_WM_UNIT_DIAGRAM_ISNUMVISUAL" val="0"/>
  <p:tag name="KSO_WM_UNIT_DIAGRAM_ISREFERUNIT" val="0"/>
  <p:tag name="KSO_WM_SLIDE_BACKGROUND_TYPE" val="belt"/>
  <p:tag name="KSO_WM_SLIDE_BK_DARK_LIGHT" val="1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80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8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2680"/>
  <p:tag name="KSO_WM_TEMPLATE_THUMBS_INDEX" val="1、5、6、7、8、9、10、11、12、13、14"/>
  <p:tag name="KSO_WM_TEMPLATE_MASTER_THUMB_INDEX" val="12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1.0"/>
  <p:tag name="KSO_WM_BEAUTIFY_FLAG" val="#wm#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UNIT_TYPE" val="y"/>
  <p:tag name="KSO_WM_UNIT_INDEX" val="2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3"/>
  <p:tag name="KSO_WM_UNIT_ID" val="_1*y*3"/>
  <p:tag name="KSO_WM_UNIT_LAYERLEVEL" val="1"/>
  <p:tag name="KSO_WM_TAG_VERSION" val="1.0"/>
  <p:tag name="KSO_WM_BEAUTIFY_FLAG" val="#wm#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4"/>
  <p:tag name="KSO_WM_UNIT_ID" val="_1*y*4"/>
  <p:tag name="KSO_WM_UNIT_LAYERLEVEL" val="1"/>
  <p:tag name="KSO_WM_TAG_VERSION" val="1.0"/>
  <p:tag name="KSO_WM_BEAUTIFY_FLAG" val="#wm#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5"/>
  <p:tag name="KSO_WM_UNIT_ID" val="_1*y*5"/>
  <p:tag name="KSO_WM_UNIT_LAYERLEVEL" val="1"/>
  <p:tag name="KSO_WM_TAG_VERSION" val="1.0"/>
  <p:tag name="KSO_WM_BEAUTIFY_FLAG" val="#wm#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Rectangle 12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Rectangle 12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Rectangle 12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9*i*1"/>
  <p:tag name="KSO_WM_UNIT_BK_DARK_LIGHT" val="2"/>
  <p:tag name="KSO_WM_UNIT_LAYERLEVEL" val="1"/>
  <p:tag name="KSO_WM_TAG_VERSION" val="1.0"/>
  <p:tag name="KSO_WM_BEAUTIFY_FLAG" val="#wm#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5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6"/>
  <p:tag name="KSO_WM_UNIT_LAYERLEVEL" val="1"/>
  <p:tag name="KSO_WM_TAG_VERSION" val="1.0"/>
  <p:tag name="KSO_WM_BEAUTIFY_FLAG" val="#wm#"/>
  <p:tag name="KSO_WM_UNIT_TYPE" val="i"/>
  <p:tag name="KSO_WM_UNIT_INDEX" val="6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0*i*1"/>
  <p:tag name="KSO_WM_UNIT_BK_DARK_LIGHT" val="2"/>
  <p:tag name="KSO_WM_UNIT_LAYERLEVEL" val="1"/>
  <p:tag name="KSO_WM_TAG_VERSION" val="1.0"/>
  <p:tag name="KSO_WM_BEAUTIFY_FLAG" val="#wm#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5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6"/>
  <p:tag name="KSO_WM_UNIT_LAYERLEVEL" val="1"/>
  <p:tag name="KSO_WM_TAG_VERSION" val="1.0"/>
  <p:tag name="KSO_WM_BEAUTIFY_FLAG" val="#wm#"/>
  <p:tag name="KSO_WM_UNIT_TYPE" val="i"/>
  <p:tag name="KSO_WM_UNIT_INDEX" val="6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i*5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i*6"/>
  <p:tag name="KSO_WM_UNIT_LAYERLEVEL" val="1"/>
  <p:tag name="KSO_WM_TAG_VERSION" val="1.0"/>
  <p:tag name="KSO_WM_BEAUTIFY_FLAG" val="#wm#"/>
  <p:tag name="KSO_WM_UNIT_TYPE" val="i"/>
  <p:tag name="KSO_WM_UNIT_INDEX" val="6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9、12、15、16、17、18、19、20、21、24、26、27、28"/>
  <p:tag name="KSO_WM_SLIDE_ID" val="custom20205416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5416"/>
  <p:tag name="KSO_WM_SLIDE_LAYOUT" val="a"/>
  <p:tag name="KSO_WM_SLIDE_LAYOUT_CNT" val="1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商业项目策划书"/>
  <p:tag name="KSO_WM_TEMPLATE_CATEGORY" val="custom"/>
  <p:tag name="KSO_WM_TEMPLATE_INDEX" val="20205416"/>
  <p:tag name="KSO_WM_UNIT_ID" val="custom20205416_1*a*1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7576"/>
  <p:tag name="KSO_WM_SLIDE_LAYOUT_INFO" val="{&quot;backgroundInfo&quot;:[{&quot;bottom&quot;:0,&quot;bottomAbs&quot;:false,&quot;left&quot;:0,&quot;leftAbs&quot;:false,&quot;right&quot;:0.5,&quot;rightAbs&quot;:false,&quot;top&quot;:0,&quot;topAbs&quot;:false,&quot;type&quot;:&quot;leftRight&quot;}],&quot;direction&quot;:1,&quot;id&quot;:&quot;2020-06-19T22:35:46&quot;,&quot;maxSize&quot;:{&quot;size1&quot;:33.799999999999997},&quot;minSize&quot;:{&quot;size1&quot;:33.799999999999997},&quot;normalSize&quot;:{&quot;size1&quot;:33.799999999999997},&quot;subLayout&quot;:[{&quot;id&quot;:&quot;2020-06-19T22:35:46&quot;,&quot;margin&quot;:{&quot;bottom&quot;:2.9630000591278076,&quot;left&quot;:1.6929999589920044,&quot;right&quot;:0,&quot;top&quot;:2.9630000591278076},&quot;type&quot;:0},{&quot;direction&quot;:1,&quot;id&quot;:&quot;2020-06-19T22:35:46&quot;,&quot;maxSize&quot;:{&quot;size1&quot;:41.600000000000001},&quot;minSize&quot;:{&quot;size1&quot;:41.600000000000001},&quot;normalSize&quot;:{&quot;size1&quot;:41.600000000000001},&quot;subLayout&quot;:[{&quot;id&quot;:&quot;2020-06-19T22:35:46&quot;,&quot;margin&quot;:{&quot;bottom&quot;:7.1970000267028809,&quot;left&quot;:1.6929999589920044,&quot;right&quot;:-4.0106188430532284e-15,&quot;top&quot;:6.3499999046325684},&quot;type&quot;:0},{&quot;id&quot;:&quot;2020-06-19T22:35:46&quot;,&quot;margin&quot;:{&quot;bottom&quot;:2.9630000591278076,&quot;left&quot;:1.6929999589920044,&quot;right&quot;:1.6929999589920044,&quot;top&quot;:2.9630000591278076},&quot;type&quot;:0}],&quot;type&quot;:0}],&quot;type&quot;:0}"/>
  <p:tag name="KSO_WM_SLIDE_BACKGROUND" val="[&quot;leftRight&quot;]"/>
  <p:tag name="KSO_WM_SLIDE_RATIO" val="1.777778"/>
  <p:tag name="KSO_WM_CHIP_INFOS" val="{&quot;layout_type&quot;:&quot;leftright&quot;,&quot;tags&quot;:{&quot;style&quot;:[&quot;商务&quot;,&quot;简约&quot;,&quot;卡通&quot;,&quot;欧美风&quot;,&quot;黑板风&quot;,&quot;渐变风&quot;]},&quot;slide_type&quot;:[&quot;text&quot;],&quot;aspect_ratio&quot;:&quot;16:9&quot;}"/>
  <p:tag name="KSO_WM_CHIP_XID" val="5ed203c57ab0972fba70b229"/>
  <p:tag name="KSO_WM_CHIP_FILLPROP" val="[[{&quot;fill_id&quot;:&quot;91a4e7836c6d4155ad053c42651ba485&quot;,&quot;fill_align&quot;:&quot;cm&quot;,&quot;text_align&quot;:&quot;cm&quot;,&quot;text_direction&quot;:&quot;horizontal&quot;,&quot;chip_types&quot;:[&quot;header&quot;]},{&quot;fill_id&quot;:&quot;d8d47328ad0b4b23ad19654c6e197ee5&quot;,&quot;fill_align&quot;:&quot;cm&quot;,&quot;text_align&quot;:&quot;lm&quot;,&quot;text_direction&quot;:&quot;horizontal&quot;,&quot;chip_types&quot;:[&quot;text&quot;]},{&quot;fill_id&quot;:&quot;d232afdae4364dcc930c0c19b5e28f45&quot;,&quot;fill_align&quot;:&quot;cm&quot;,&quot;text_align&quot;:&quot;lm&quot;,&quot;text_direction&quot;:&quot;horizontal&quot;,&quot;chip_types&quot;:[&quot;diagram&quot;,&quot;pictext&quot;,&quot;text&quot;,&quot;picture&quot;,&quot;chart&quot;,&quot;table&quot;,&quot;video&quot;],&quot;support_features&quot;:[&quot;collage&quot;,&quot;carousel&quot;]}],[{&quot;fill_id&quot;:&quot;91a4e7836c6d4155ad053c42651ba485&quot;,&quot;fill_align&quot;:&quot;cm&quot;,&quot;text_align&quot;:&quot;cm&quot;,&quot;text_direction&quot;:&quot;horizontal&quot;,&quot;chip_types&quot;:[&quot;header&quot;]},{&quot;fill_id&quot;:&quot;d8d47328ad0b4b23ad19654c6e197ee5&quot;,&quot;fill_align&quot;:&quot;cm&quot;,&quot;text_align&quot;:&quot;lm&quot;,&quot;text_direction&quot;:&quot;horizontal&quot;,&quot;chip_types&quot;:[&quot;picture&quot;]},{&quot;fill_id&quot;:&quot;d232afdae4364dcc930c0c19b5e28f45&quot;,&quot;fill_align&quot;:&quot;cm&quot;,&quot;text_align&quot;:&quot;lm&quot;,&quot;text_direction&quot;:&quot;horizontal&quot;,&quot;chip_types&quot;:[&quot;picture&quot;],&quot;support_features&quot;:[&quot;collage&quot;,&quot;carousel&quot;]}]]"/>
  <p:tag name="KSO_WM_SLIDE_ID" val="diagram20207576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12*540"/>
  <p:tag name="KSO_WM_SLIDE_POSITION" val="0*0"/>
  <p:tag name="KSO_WM_TAG_VERSION" val="1.0"/>
  <p:tag name="KSO_WM_SLIDE_LAYOUT" val="a_d"/>
  <p:tag name="KSO_WM_SLIDE_LAYOUT_CNT" val="1_2"/>
  <p:tag name="KSO_WM_CHIP_GROUPID" val="5ed7466bafe44fab1839bd3a"/>
  <p:tag name="KSO_WM_SLIDE_BK_DARK_LIGHT" val="2"/>
  <p:tag name="KSO_WM_SLIDE_BACKGROUND_TYPE" val="leftRight"/>
  <p:tag name="KSO_WM_SLIDE_SUPPORT_FEATURE_TYPE" val="0"/>
  <p:tag name="KSO_WM_TEMPLATE_ASSEMBLE_XID" val="5eeccd1aa758c1ec0b708dcd"/>
  <p:tag name="KSO_WM_TEMPLATE_ASSEMBLE_GROUPID" val="5eeccd1aa758c1ec0b708dcd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576_1*i*2"/>
  <p:tag name="KSO_WM_TEMPLATE_CATEGORY" val="diagram"/>
  <p:tag name="KSO_WM_TEMPLATE_INDEX" val="20207576"/>
  <p:tag name="KSO_WM_UNIT_LAYERLEVEL" val="1"/>
  <p:tag name="KSO_WM_TAG_VERSION" val="1.0"/>
  <p:tag name="KSO_WM_BEAUTIFY_FLAG" val="#wm#"/>
  <p:tag name="KSO_WM_UNIT_BLOCK" val="0"/>
  <p:tag name="KSO_WM_UNIT_SM_LIMIT_TYPE" val="1"/>
  <p:tag name="KSO_WM_UNIT_DECORATE_INFO" val="{&quot;DecorateInfoX&quot;:{&quot;IsLeft&quot;:false,&quot;IsRight&quot;:false,&quot;IsAbs&quot;:false},&quot;DecorateInfoY&quot;:{&quot;IsTop&quot;:false,&quot;IsBottom&quot;:false,&quot;IsAbs&quot;:false},&quot;DecorateInfoW&quot;:{&quot;IsAbs&quot;:true},&quot;DecorateInfoH&quot;:{&quot;IsAbs&quot;:true}}"/>
  <p:tag name="KSO_WM_UNIT_DEC_AREA_ID" val="c29328e584124cc2a0dd0250f1a4fe0a"/>
  <p:tag name="KSO_WM_CHIP_GROUPID" val="5ed7466bafe44fab1839bd3a"/>
  <p:tag name="KSO_WM_CHIP_XID" val="5ed203c57ab0972fba70b229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"/>
  <p:tag name="KSO_WM_TEMPLATE_ASSEMBLE_XID" val="5eeccd1aa758c1ec0b708dcd"/>
  <p:tag name="KSO_WM_TEMPLATE_ASSEMBLE_GROUPID" val="5eeccd1aa758c1ec0b708dcd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7576_1*i*3"/>
  <p:tag name="KSO_WM_TEMPLATE_CATEGORY" val="diagram"/>
  <p:tag name="KSO_WM_TEMPLATE_INDEX" val="20207576"/>
  <p:tag name="KSO_WM_UNIT_LAYERLEVEL" val="1"/>
  <p:tag name="KSO_WM_TAG_VERSION" val="1.0"/>
  <p:tag name="KSO_WM_BEAUTIFY_FLAG" val="#wm#"/>
  <p:tag name="KSO_WM_UNIT_BLOCK" val="0"/>
  <p:tag name="KSO_WM_UNIT_SM_LIMIT_TYPE" val="1"/>
  <p:tag name="KSO_WM_UNIT_DECORATE_INFO" val="{&quot;DecorateInfoX&quot;:{&quot;IsLeft&quot;:false,&quot;IsRight&quot;:false,&quot;IsAbs&quot;:false},&quot;DecorateInfoY&quot;:{&quot;IsTop&quot;:false,&quot;IsBottom&quot;:false,&quot;IsAbs&quot;:false},&quot;DecorateInfoW&quot;:{&quot;IsAbs&quot;:true},&quot;DecorateInfoH&quot;:{&quot;IsAbs&quot;:true}}"/>
  <p:tag name="KSO_WM_UNIT_DEC_AREA_ID" val="c0200d132c754560be5c5585b8d4588d"/>
  <p:tag name="KSO_WM_CHIP_GROUPID" val="5ed7466bafe44fab1839bd3a"/>
  <p:tag name="KSO_WM_CHIP_XID" val="5ed203c57ab0972fba70b229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"/>
  <p:tag name="KSO_WM_TEMPLATE_ASSEMBLE_XID" val="5eeccd1aa758c1ec0b708dcd"/>
  <p:tag name="KSO_WM_TEMPLATE_ASSEMBLE_GROUPID" val="5eeccd1aa758c1ec0b708dcd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7576_1*i*4"/>
  <p:tag name="KSO_WM_TEMPLATE_CATEGORY" val="diagram"/>
  <p:tag name="KSO_WM_TEMPLATE_INDEX" val="20207576"/>
  <p:tag name="KSO_WM_UNIT_LAYERLEVEL" val="1"/>
  <p:tag name="KSO_WM_TAG_VERSION" val="1.0"/>
  <p:tag name="KSO_WM_BEAUTIFY_FLAG" val="#wm#"/>
  <p:tag name="KSO_WM_UNIT_BLOCK" val="0"/>
  <p:tag name="KSO_WM_UNIT_SM_LIMIT_TYPE" val="1"/>
  <p:tag name="KSO_WM_UNIT_DECORATE_INFO" val="{&quot;DecorateInfoX&quot;:{&quot;IsLeft&quot;:false,&quot;IsRight&quot;:false,&quot;IsAbs&quot;:false},&quot;DecorateInfoY&quot;:{&quot;IsTop&quot;:false,&quot;IsBottom&quot;:false,&quot;IsAbs&quot;:false},&quot;DecorateInfoW&quot;:{&quot;IsAbs&quot;:true},&quot;DecorateInfoH&quot;:{&quot;IsAbs&quot;:true}}"/>
  <p:tag name="KSO_WM_UNIT_DEC_AREA_ID" val="73fa9746dca74bddabbb662d28540912"/>
  <p:tag name="KSO_WM_CHIP_GROUPID" val="5ed7466bafe44fab1839bd3a"/>
  <p:tag name="KSO_WM_CHIP_XID" val="5ed203c57ab0972fba70b229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68"/>
  <p:tag name="KSO_WM_TEMPLATE_ASSEMBLE_XID" val="5eeccd1aa758c1ec0b708dcd"/>
  <p:tag name="KSO_WM_TEMPLATE_ASSEMBLE_GROUPID" val="5eeccd1aa758c1ec0b708dcd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576_1*a*1"/>
  <p:tag name="KSO_WM_TEMPLATE_CATEGORY" val="diagram"/>
  <p:tag name="KSO_WM_TEMPLATE_INDEX" val="20207576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4f1706a1787044d390e95304d0a13c3a"/>
  <p:tag name="KSO_WM_ASSEMBLE_CHIP_INDEX" val="3cbfbcfd5ceb475c980704fb5231a88f"/>
  <p:tag name="KSO_WM_UNIT_TEXT_FILL_FORE_SCHEMECOLOR_INDEX_BRIGHTNESS" val="0"/>
  <p:tag name="KSO_WM_UNIT_TEXT_FILL_FORE_SCHEMECOLOR_INDEX" val="13"/>
  <p:tag name="KSO_WM_UNIT_TEXT_FILL_TYPE" val="1"/>
  <p:tag name="KSO_WM_TEMPLATE_ASSEMBLE_XID" val="5eeccd1aa758c1ec0b708dcd"/>
  <p:tag name="KSO_WM_TEMPLATE_ASSEMBLE_GROUPID" val="5eeccd1aa758c1ec0b708dcd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804*97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7576_1*d*1"/>
  <p:tag name="KSO_WM_TEMPLATE_CATEGORY" val="diagram"/>
  <p:tag name="KSO_WM_TEMPLATE_INDEX" val="20207576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49b8c42eb78f444eaf57e47413aae341"/>
  <p:tag name="KSO_WM_ASSEMBLE_CHIP_INDEX" val="06d8ceeeb0bc4d3bb4720c6323d60291"/>
  <p:tag name="KSO_WM_UNIT_PLACING_PICTURE" val="06d8ceeeb0bc4d3bb4720c6323d60291"/>
  <p:tag name="KSO_WM_TEMPLATE_ASSEMBLE_XID" val="5eeccd1aa758c1ec0b708dcd"/>
  <p:tag name="KSO_WM_TEMPLATE_ASSEMBLE_GROUPID" val="5eeccd1aa758c1ec0b708dcd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804*97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diagram20207576_1*d*2"/>
  <p:tag name="KSO_WM_TEMPLATE_CATEGORY" val="diagram"/>
  <p:tag name="KSO_WM_TEMPLATE_INDEX" val="20207576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cda0c51e1ad843b2a74c64de270c5b82"/>
  <p:tag name="KSO_WM_ASSEMBLE_CHIP_INDEX" val="643d619e0b924cacaebcbf8e2ba10912"/>
  <p:tag name="KSO_WM_UNIT_PLACING_PICTURE" val="643d619e0b924cacaebcbf8e2ba10912"/>
  <p:tag name="KSO_WM_TEMPLATE_ASSEMBLE_XID" val="5eeccd1aa758c1ec0b708dcd"/>
  <p:tag name="KSO_WM_TEMPLATE_ASSEMBLE_GROUPID" val="5eeccd1aa758c1ec0b708dcd"/>
  <p:tag name="KSO_WM_UNIT_PICTURE_CLIP_FLAG" val="0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8548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8548"/>
  <p:tag name="KSO_WM_SLIDE_LAYOUT" val="a_d_f"/>
  <p:tag name="KSO_WM_SLIDE_LAYOUT_CNT" val="1_1_1"/>
  <p:tag name="KSO_WM_SLIDE_TYPE" val="text"/>
  <p:tag name="KSO_WM_SLIDE_SUBTYPE" val="picTxt"/>
  <p:tag name="KSO_WM_SLIDE_SIZE" val="887*817"/>
  <p:tag name="KSO_WM_SLIDE_POSITION" val="38*-61"/>
  <p:tag name="KSO_WM_SLIDE_CONSTRAINT" val="%7b%22slideConstraint%22%3a%7b%22seriesAreas%22%3a%5b%5d%2c%22singleAreas%22%3a%5b%7b%22shapes%22%3a%5b15%5d%2c%22serialConstraintIndex%22%3a-1%2c%22areatextmark%22%3a0%2c%22pictureprocessmark%22%3a0%7d%5d%7d%7d"/>
  <p:tag name="KSO_WM_SLIDE_COLORSCHEME_VERSION" val="3.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0-06-26T08:24:06&quot;,&quot;maxSize&quot;:{&quot;size1&quot;:52.399634822209677},&quot;minSize&quot;:{&quot;size1&quot;:52.399634822209677},&quot;normalSize&quot;:{&quot;size1&quot;:52.399634822209677},&quot;subLayout&quot;:[{&quot;id&quot;:&quot;2020-06-26T08:24:06&quot;,&quot;maxSize&quot;:{&quot;size1&quot;:51.099590979682077},&quot;minSize&quot;:{&quot;size1&quot;:42.199590979682078},&quot;normalSize&quot;:{&quot;size1&quot;:46.499590979682075},&quot;subLayout&quot;:[{&quot;id&quot;:&quot;2020-06-26T08:24:06&quot;,&quot;margin&quot;:{&quot;bottom&quot;:0.81999999284744263,&quot;left&quot;:1.6929999589920044,&quot;right&quot;:1.6670000553131104,&quot;top&quot;:5.0799999237060547},&quot;type&quot;:0},{&quot;id&quot;:&quot;2020-06-26T08:24:06&quot;,&quot;margin&quot;:{&quot;bottom&quot;:4.6570000648498535,&quot;left&quot;:1.6929999589920044,&quot;right&quot;:1.6670000553131104,&quot;top&quot;:0.026000002399086952},&quot;type&quot;:0}],&quot;type&quot;:0},{&quot;id&quot;:&quot;2020-06-26T08:24:06&quot;,&quot;margin&quot;:{&quot;bottom&quot;:1.4819999933242798,&quot;left&quot;:0.026000002399086952,&quot;right&quot;:1.6929999589920044,&quot;top&quot;:2.5399999618530273},&quot;type&quot;:0}],&quot;type&quot;:0}"/>
  <p:tag name="KSO_WM_SLIDE_BACKGROUND" val="[&quot;general&quot;]"/>
  <p:tag name="KSO_WM_SLIDE_RATIO" val="1.777778"/>
  <p:tag name="KSO_WM_TEMPLATE_SUBCATEGORY" val="21"/>
  <p:tag name="KSO_WM_TEMPLATE_MASTER_TYPE" val="0"/>
  <p:tag name="KSO_WM_TEMPLATE_COLOR_TYPE" val="1"/>
  <p:tag name="KSO_WM_CHIP_INFOS" val="{&quot;layout_type&quot;:&quot;leftright&quot;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}"/>
  <p:tag name="KSO_WM_CHIP_FILLPROP" val="[[{&quot;fill_id&quot;:&quot;cf9b73648b7a412b8baf769e5847bf39&quot;,&quot;fill_align&quot;:&quot;lb&quot;,&quot;text_align&quot;:&quot;lb&quot;,&quot;text_direction&quot;:&quot;horizontal&quot;,&quot;chip_types&quot;:[&quot;header&quot;]},{&quot;fill_id&quot;:&quot;7b8baaa7df5c421e9b45f5d9d332ba83&quot;,&quot;fill_align&quot;:&quot;lt&quot;,&quot;text_align&quot;:&quot;lt&quot;,&quot;text_direction&quot;:&quot;horizontal&quot;,&quot;chip_types&quot;:[&quot;text&quot;]},{&quot;fill_id&quot;:&quot;ef8157b86c6f4523a5bfddf5d30ae854&quot;,&quot;fill_align&quot;:&quot;lm&quot;,&quot;text_align&quot;:&quot;lm&quot;,&quot;text_direction&quot;:&quot;horizontal&quot;,&quot;chip_types&quot;:[&quot;diagram&quot;,&quot;picture&quot;,&quot;chart&quot;,&quot;table&quot;,&quot;video&quot;]}]]"/>
  <p:tag name="KSO_WM_CHIP_XID" val="5ef31f54c6295c63c1a2e06f"/>
  <p:tag name="KSO_WM_CHIP_GROUPID" val="5ef31f54c6295c63c1a2e06e"/>
  <p:tag name="KSO_WM_SLIDE_BK_DARK_LIGHT" val="2"/>
  <p:tag name="KSO_WM_SLIDE_BACKGROUND_TYPE" val="general"/>
  <p:tag name="KSO_WM_SLIDE_SUPPORT_FEATURE_TYPE" val="0"/>
  <p:tag name="KSO_WM_TEMPLATE_ASSEMBLE_XID" val="5ef54025ea5a3ac527a18983"/>
  <p:tag name="KSO_WM_TEMPLATE_ASSEMBLE_GROUPID" val="5ef54025ea5a3ac527a18983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8548_1*i*1"/>
  <p:tag name="KSO_WM_TEMPLATE_CATEGORY" val="diagram"/>
  <p:tag name="KSO_WM_TEMPLATE_INDEX" val="20208548"/>
  <p:tag name="KSO_WM_UNIT_LAYERLEVEL" val="1"/>
  <p:tag name="KSO_WM_TAG_VERSION" val="1.0"/>
  <p:tag name="KSO_WM_BEAUTIFY_FLAG" val="#wm#"/>
  <p:tag name="KSO_WM_UNIT_ADJUSTLAYOUT_ID" val="12"/>
  <p:tag name="KSO_WM_UNIT_COLOR_SCHEME_SHAPE_ID" val="12"/>
  <p:tag name="KSO_WM_UNIT_COLOR_SCHEME_PARENT_PAGE" val="0_1"/>
  <p:tag name="KSO_WM_UNIT_DECOLORIZATION" val="1"/>
  <p:tag name="KSO_WM_UNIT_BLOCK" val="0"/>
  <p:tag name="KSO_WM_UNIT_SM_LIMIT_TYPE" val="1"/>
  <p:tag name="KSO_WM_UNIT_DEC_AREA_ID" val="cfd68c60e5ec4129b3760c8b4246e74f"/>
  <p:tag name="KSO_WM_UNIT_DECORATE_INFO" val="{&quot;ReferentInfo&quot;:{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}"/>
  <p:tag name="KSO_WM_CHIP_GROUPID" val="5ef31f54c6295c63c1a2e06e"/>
  <p:tag name="KSO_WM_CHIP_XID" val="5ef31f54c6295c63c1a2e06f"/>
  <p:tag name="KSO_WM_UNIT_LINE_FORE_SCHEMECOLOR_INDEX_BRIGHTNESS" val="-0.25"/>
  <p:tag name="KSO_WM_UNIT_LINE_FORE_SCHEMECOLOR_INDEX" val="14"/>
  <p:tag name="KSO_WM_UNIT_LINE_FILL_TYPE" val="2"/>
  <p:tag name="KSO_WM_TEMPLATE_ASSEMBLE_XID" val="5ef54025ea5a3ac527a18983"/>
  <p:tag name="KSO_WM_TEMPLATE_ASSEMBLE_GROUPID" val="5ef54025ea5a3ac527a18983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8548_1*i*2"/>
  <p:tag name="KSO_WM_TEMPLATE_CATEGORY" val="diagram"/>
  <p:tag name="KSO_WM_TEMPLATE_INDEX" val="20208548"/>
  <p:tag name="KSO_WM_UNIT_LAYERLEVEL" val="1"/>
  <p:tag name="KSO_WM_TAG_VERSION" val="1.0"/>
  <p:tag name="KSO_WM_BEAUTIFY_FLAG" val="#wm#"/>
  <p:tag name="KSO_WM_UNIT_ADJUSTLAYOUT_ID" val="22"/>
  <p:tag name="KSO_WM_UNIT_COLOR_SCHEME_SHAPE_ID" val="22"/>
  <p:tag name="KSO_WM_UNIT_COLOR_SCHEME_PARENT_PAGE" val="0_1"/>
  <p:tag name="KSO_WM_UNIT_BLOCK" val="0"/>
  <p:tag name="KSO_WM_UNIT_SM_LIMIT_TYPE" val="1"/>
  <p:tag name="KSO_WM_UNIT_DEC_AREA_ID" val="45e211b7a6f54a728f24589147b3e65c"/>
  <p:tag name="KSO_WM_UNIT_DECORATE_INFO" val="{&quot;ReferentInfo&quot;:{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}"/>
  <p:tag name="KSO_WM_CHIP_GROUPID" val="5ef31f54c6295c63c1a2e06e"/>
  <p:tag name="KSO_WM_CHIP_XID" val="5ef31f54c6295c63c1a2e06f"/>
  <p:tag name="KSO_WM_UNIT_FILL_FORE_SCHEMECOLOR_INDEX_BRIGHTNESS" val="0.4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VALUE" val="22"/>
  <p:tag name="KSO_WM_TEMPLATE_ASSEMBLE_XID" val="5ef54025ea5a3ac527a18983"/>
  <p:tag name="KSO_WM_TEMPLATE_ASSEMBLE_GROUPID" val="5ef54025ea5a3ac527a1898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8548_1*i*3"/>
  <p:tag name="KSO_WM_TEMPLATE_CATEGORY" val="diagram"/>
  <p:tag name="KSO_WM_TEMPLATE_INDEX" val="20208548"/>
  <p:tag name="KSO_WM_UNIT_LAYERLEVEL" val="1"/>
  <p:tag name="KSO_WM_TAG_VERSION" val="1.0"/>
  <p:tag name="KSO_WM_BEAUTIFY_FLAG" val="#wm#"/>
  <p:tag name="KSO_WM_UNIT_ADJUSTLAYOUT_ID" val="20"/>
  <p:tag name="KSO_WM_UNIT_COLOR_SCHEME_SHAPE_ID" val="20"/>
  <p:tag name="KSO_WM_UNIT_COLOR_SCHEME_PARENT_PAGE" val="0_1"/>
  <p:tag name="KSO_WM_UNIT_BLOCK" val="0"/>
  <p:tag name="KSO_WM_UNIT_SM_LIMIT_TYPE" val="1"/>
  <p:tag name="KSO_WM_UNIT_DEC_AREA_ID" val="bbb05bbc6af94ce3b41d1adfa456616c"/>
  <p:tag name="KSO_WM_UNIT_DECORATE_INFO" val="{&quot;ReferentInfo&quot;:{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}"/>
  <p:tag name="KSO_WM_CHIP_GROUPID" val="5ef31f54c6295c63c1a2e06e"/>
  <p:tag name="KSO_WM_CHIP_XID" val="5ef31f54c6295c63c1a2e06f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VALUE" val="126"/>
  <p:tag name="KSO_WM_TEMPLATE_ASSEMBLE_XID" val="5ef54025ea5a3ac527a18983"/>
  <p:tag name="KSO_WM_TEMPLATE_ASSEMBLE_GROUPID" val="5ef54025ea5a3ac527a18983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8548_1*i*4"/>
  <p:tag name="KSO_WM_TEMPLATE_CATEGORY" val="diagram"/>
  <p:tag name="KSO_WM_TEMPLATE_INDEX" val="20208548"/>
  <p:tag name="KSO_WM_UNIT_LAYERLEVEL" val="1"/>
  <p:tag name="KSO_WM_TAG_VERSION" val="1.0"/>
  <p:tag name="KSO_WM_BEAUTIFY_FLAG" val="#wm#"/>
  <p:tag name="KSO_WM_UNIT_ADJUSTLAYOUT_ID" val="11"/>
  <p:tag name="KSO_WM_UNIT_COLOR_SCHEME_SHAPE_ID" val="11"/>
  <p:tag name="KSO_WM_UNIT_COLOR_SCHEME_PARENT_PAGE" val="0_1"/>
  <p:tag name="KSO_WM_UNIT_DECOLORIZATION" val="1"/>
  <p:tag name="KSO_WM_UNIT_BLOCK" val="0"/>
  <p:tag name="KSO_WM_UNIT_SM_LIMIT_TYPE" val="0"/>
  <p:tag name="KSO_WM_UNIT_DEC_AREA_ID" val="d94d180f7264476e8fe1ca7812a5b83d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2},&quot;ReferentInfo&quot;:{&quot;Id&quot;:&quot;b09e79c977ba43ecbc87202d29aceba5&quot;,&quot;X&quot;:{&quot;Pos&quot;:1},&quot;Y&quot;:{&quot;Pos&quot;:2}}}"/>
  <p:tag name="KSO_WM_CHIP_GROUPID" val="5ef31f54c6295c63c1a2e06e"/>
  <p:tag name="KSO_WM_CHIP_XID" val="5ef31f54c6295c63c1a2e06f"/>
  <p:tag name="KSO_WM_UNIT_LINE_FORE_SCHEMECOLOR_INDEX_BRIGHTNESS" val="-0.25"/>
  <p:tag name="KSO_WM_UNIT_LINE_FORE_SCHEMECOLOR_INDEX" val="14"/>
  <p:tag name="KSO_WM_UNIT_LINE_FILL_TYPE" val="2"/>
  <p:tag name="KSO_WM_TEMPLATE_ASSEMBLE_XID" val="5ef54025ea5a3ac527a18983"/>
  <p:tag name="KSO_WM_TEMPLATE_ASSEMBLE_GROUPID" val="5ef54025ea5a3ac527a18983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8548_1*i*5"/>
  <p:tag name="KSO_WM_TEMPLATE_CATEGORY" val="diagram"/>
  <p:tag name="KSO_WM_TEMPLATE_INDEX" val="20208548"/>
  <p:tag name="KSO_WM_UNIT_LAYERLEVEL" val="1"/>
  <p:tag name="KSO_WM_TAG_VERSION" val="1.0"/>
  <p:tag name="KSO_WM_BEAUTIFY_FLAG" val="#wm#"/>
  <p:tag name="KSO_WM_UNIT_ADJUSTLAYOUT_ID" val="8"/>
  <p:tag name="KSO_WM_UNIT_COLOR_SCHEME_SHAPE_ID" val="8"/>
  <p:tag name="KSO_WM_UNIT_COLOR_SCHEME_PARENT_PAGE" val="0_1"/>
  <p:tag name="KSO_WM_UNIT_FOIL_COLOR" val="1"/>
  <p:tag name="KSO_WM_UNIT_BLOCK" val="0"/>
  <p:tag name="KSO_WM_UNIT_SM_LIMIT_TYPE" val="2"/>
  <p:tag name="KSO_WM_UNIT_DEC_AREA_ID" val="9703288c961e479782df2afc725aaa5b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a1f8ad3219e040afad777bf09ac2ec3e&quot;,&quot;X&quot;:{&quot;Pos&quot;:1},&quot;Y&quot;:{&quot;Pos&quot;:1}}}"/>
  <p:tag name="KSO_WM_CHIP_GROUPID" val="5ef31f54c6295c63c1a2e06e"/>
  <p:tag name="KSO_WM_CHIP_XID" val="5ef31f54c6295c63c1a2e06f"/>
  <p:tag name="KSO_WM_UNIT_FILL_FORE_SCHEMECOLOR_INDEX_BRIGHTNESS" val="0.5"/>
  <p:tag name="KSO_WM_UNIT_FILL_FORE_SCHEMECOLOR_INDEX" val="13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VALUE" val="360"/>
  <p:tag name="KSO_WM_TEMPLATE_ASSEMBLE_XID" val="5ef54025ea5a3ac527a18983"/>
  <p:tag name="KSO_WM_TEMPLATE_ASSEMBLE_GROUPID" val="5ef54025ea5a3ac527a18983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8548_1*a*1"/>
  <p:tag name="KSO_WM_TEMPLATE_CATEGORY" val="diagram"/>
  <p:tag name="KSO_WM_TEMPLATE_INDEX" val="20208548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b09e79c977ba43ecbc87202d29aceba5"/>
  <p:tag name="KSO_WM_ASSEMBLE_CHIP_INDEX" val="41776769cb1745ee88187855a75e5a80"/>
  <p:tag name="KSO_WM_UNIT_TEXT_FILL_FORE_SCHEMECOLOR_INDEX_BRIGHTNESS" val="0"/>
  <p:tag name="KSO_WM_UNIT_TEXT_FILL_FORE_SCHEMECOLOR_INDEX" val="13"/>
  <p:tag name="KSO_WM_UNIT_TEXT_FILL_TYPE" val="1"/>
  <p:tag name="KSO_WM_TEMPLATE_ASSEMBLE_XID" val="5ef54025ea5a3ac527a18983"/>
  <p:tag name="KSO_WM_TEMPLATE_ASSEMBLE_GROUPID" val="5ef54025ea5a3ac527a18983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8548_1*f*1"/>
  <p:tag name="KSO_WM_TEMPLATE_CATEGORY" val="diagram"/>
  <p:tag name="KSO_WM_TEMPLATE_INDEX" val="2020854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88"/>
  <p:tag name="KSO_WM_UNIT_SHOW_EDIT_AREA_INDICATION" val="1"/>
  <p:tag name="KSO_WM_CHIP_GROUPID" val="5e6b05596848fb12bee65ac8"/>
  <p:tag name="KSO_WM_CHIP_XID" val="5e6b05596848fb12bee65aca"/>
  <p:tag name="KSO_WM_UNIT_DEC_AREA_ID" val="7b519408087849ed95697b080c69dfdf"/>
  <p:tag name="KSO_WM_ASSEMBLE_CHIP_INDEX" val="cf1b02f92be246e993d4ee75a89234cf"/>
  <p:tag name="KSO_WM_UNIT_TEXT_FILL_FORE_SCHEMECOLOR_INDEX_BRIGHTNESS" val="0.25"/>
  <p:tag name="KSO_WM_UNIT_TEXT_FILL_FORE_SCHEMECOLOR_INDEX" val="13"/>
  <p:tag name="KSO_WM_UNIT_TEXT_FILL_TYPE" val="1"/>
  <p:tag name="KSO_WM_TEMPLATE_ASSEMBLE_XID" val="5ef54025ea5a3ac527a18983"/>
  <p:tag name="KSO_WM_TEMPLATE_ASSEMBLE_GROUPID" val="5ef54025ea5a3ac527a18983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058*1438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8548_1*d*1"/>
  <p:tag name="KSO_WM_TEMPLATE_CATEGORY" val="diagram"/>
  <p:tag name="KSO_WM_TEMPLATE_INDEX" val="2020854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a1f8ad3219e040afad777bf09ac2ec3e"/>
  <p:tag name="KSO_WM_ASSEMBLE_CHIP_INDEX" val="070ab36f250d4803a5c5ec9cd5e1ac9c"/>
  <p:tag name="KSO_WM_UNIT_PLACING_PICTURE" val="070ab36f250d4803a5c5ec9cd5e1ac9c"/>
  <p:tag name="KSO_WM_UNIT_SUPPORT_UNIT_TYPE" val="[&quot;l&quot;,&quot;m&quot;,&quot;n&quot;,&quot;o&quot;,&quot;p&quot;,&quot;q&quot;,&quot;r&quot;,&quot;δ&quot;,&quot;η&quot;,&quot;α&quot;,&quot;β&quot;,&quot;θ&quot;]"/>
  <p:tag name="KSO_WM_TEMPLATE_ASSEMBLE_XID" val="5ef54025ea5a3ac527a18983"/>
  <p:tag name="KSO_WM_TEMPLATE_ASSEMBLE_GROUPID" val="5ef54025ea5a3ac527a18983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80"/>
  <p:tag name="KSO_WM_SLIDE_BACKGROUND" val="[&quot;general&quot;]"/>
  <p:tag name="KSO_WM_SLIDE_RATIO" val="1.777778"/>
  <p:tag name="KSO_WM_CHIP_INFOS" val="{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f2293c8dda340fd2c9b5864"/>
  <p:tag name="KSO_WM_CHIP_FILLPROP" val="[[{&quot;fill_id&quot;:&quot;f5378d118a0e47a8a2fec2c04156848e&quot;,&quot;fill_align&quot;:&quot;cm&quot;,&quot;text_align&quot;:&quot;cm&quot;,&quot;text_direction&quot;:&quot;horizontal&quot;,&quot;chip_types&quot;:[&quot;picture&quot;]},{&quot;fill_id&quot;:&quot;391a8d3a475541dbbf4bf68b0f7e837c&quot;,&quot;fill_align&quot;:&quot;lb&quot;,&quot;text_align&quot;:&quot;lb&quot;,&quot;text_direction&quot;:&quot;horizontal&quot;,&quot;chip_types&quot;:[&quot;header&quot;]},{&quot;fill_id&quot;:&quot;dcd054a5fbf54e6fb810aa57786606fc&quot;,&quot;fill_align&quot;:&quot;lt&quot;,&quot;text_align&quot;:&quot;lt&quot;,&quot;text_direction&quot;:&quot;horizontal&quot;,&quot;chip_types&quot;:[&quot;text&quot;]}]]"/>
  <p:tag name="KSO_WM_SLIDE_ID" val="custom20202680_1"/>
  <p:tag name="KSO_WM_TEMPLATE_SUBCATEGORY" val="0"/>
  <p:tag name="KSO_WM_TEMPLATE_MASTER_TYPE" val="1"/>
  <p:tag name="KSO_WM_TEMPLATE_COLOR_TYPE" val="1"/>
  <p:tag name="KSO_WM_SLIDE_TYPE" val="title"/>
  <p:tag name="KSO_WM_SLIDE_SUBTYPE" val="picTxt"/>
  <p:tag name="KSO_WM_SLIDE_ITEM_CNT" val="0"/>
  <p:tag name="KSO_WM_SLIDE_INDEX" val="1"/>
  <p:tag name="KSO_WM_SLIDE_SIZE" val="275.949*74.7"/>
  <p:tag name="KSO_WM_SLIDE_POSITION" val="120*297.302"/>
  <p:tag name="KSO_WM_TAG_VERSION" val="1.0"/>
  <p:tag name="KSO_WM_SLIDE_LAYOUT" val="a_b_d"/>
  <p:tag name="KSO_WM_SLIDE_LAYOUT_CNT" val="1_1_1"/>
  <p:tag name="KSO_WM_CHIP_GROUPID" val="5f2293c8dda340fd2c9b5863"/>
  <p:tag name="KSO_WM_SLIDE_BK_DARK_LIGHT" val="2"/>
  <p:tag name="KSO_WM_SLIDE_BACKGROUND_TYPE" val="general"/>
  <p:tag name="KSO_WM_SLIDE_SUPPORT_FEATURE_TYPE" val="0"/>
  <p:tag name="KSO_WM_TEMPLATE_ASSEMBLE_XID" val="5f48a2c2f3f92eac73830e88"/>
  <p:tag name="KSO_WM_TEMPLATE_ASSEMBLE_GROUPID" val="5f48a2c2f3f92eac73830e88"/>
  <p:tag name="KSO_WM_TEMPLATE_THUMBS_INDEX" val="1、5、6、7、8、9、10、11、12、13、14"/>
  <p:tag name="KSO_WM_TEMPLATE_MASTER_THUMB_INDEX" val="12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02680_1*d*1"/>
  <p:tag name="KSO_WM_UNIT_LAYERLEVEL" val="1"/>
  <p:tag name="KSO_WM_TAG_VERSION" val="1.0"/>
  <p:tag name="KSO_WM_BEAUTIFY_FLAG" val="#wm#"/>
  <p:tag name="KSO_WM_UNIT_VALUE" val="1721*2018"/>
  <p:tag name="KSO_WM_TEMPLATE_CATEGORY" val="custom"/>
  <p:tag name="KSO_WM_TEMPLATE_INDEX" val="20202680"/>
  <p:tag name="KSO_WM_UNIT_SUPPORT_UNIT_TYPE" val="[&quot;d&quot;]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简约通用模板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80_1*a*1"/>
  <p:tag name="KSO_WM_TEMPLATE_CATEGORY" val="custom"/>
  <p:tag name="KSO_WM_TEMPLATE_INDEX" val="20202680"/>
  <p:tag name="KSO_WM_UNIT_LAYERLEVEL" val="1"/>
  <p:tag name="KSO_WM_TAG_VERSION" val="1.0"/>
  <p:tag name="KSO_WM_BEAUTIFY_FLAG" val="#wm#"/>
  <p:tag name="KSO_WM_UNIT_ISNUMDGMTITLE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205416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2、15、16、17、18、19、20、21、24、26、27、2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*y*1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2*i*0"/>
  <p:tag name="KSO_WM_UNIT_BK_DARK_LIGHT" val="2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3*i*0"/>
  <p:tag name="KSO_WM_UNIT_BK_DARK_LIGHT" val="2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BK_DARK_LIGHT" val="2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4*i*0"/>
  <p:tag name="KSO_WM_UNIT_BK_DARK_LIGHT" val="2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​​">
  <a:themeElements>
    <a:clrScheme name="">
      <a:dk1>
        <a:sysClr val="windowText" lastClr="000000"/>
      </a:dk1>
      <a:lt1>
        <a:sysClr val="window" lastClr="FFFFFF"/>
      </a:lt1>
      <a:dk2>
        <a:srgbClr val="EEF1F6"/>
      </a:dk2>
      <a:lt2>
        <a:srgbClr val="FFFFFF"/>
      </a:lt2>
      <a:accent1>
        <a:srgbClr val="5E7A9C"/>
      </a:accent1>
      <a:accent2>
        <a:srgbClr val="648190"/>
      </a:accent2>
      <a:accent3>
        <a:srgbClr val="698883"/>
      </a:accent3>
      <a:accent4>
        <a:srgbClr val="6F8E77"/>
      </a:accent4>
      <a:accent5>
        <a:srgbClr val="74956A"/>
      </a:accent5>
      <a:accent6>
        <a:srgbClr val="7A9C5E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">
      <a:dk1>
        <a:sysClr val="windowText" lastClr="000000"/>
      </a:dk1>
      <a:lt1>
        <a:sysClr val="window" lastClr="FFFFFF"/>
      </a:lt1>
      <a:dk2>
        <a:srgbClr val="2B2C43"/>
      </a:dk2>
      <a:lt2>
        <a:srgbClr val="FFFFFF"/>
      </a:lt2>
      <a:accent1>
        <a:srgbClr val="DF3C00"/>
      </a:accent1>
      <a:accent2>
        <a:srgbClr val="DF4A50"/>
      </a:accent2>
      <a:accent3>
        <a:srgbClr val="DF5374"/>
      </a:accent3>
      <a:accent4>
        <a:srgbClr val="CE6C93"/>
      </a:accent4>
      <a:accent5>
        <a:srgbClr val="A78CAF"/>
      </a:accent5>
      <a:accent6>
        <a:srgbClr val="73A5C8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EBEBEB"/>
      </a:dk2>
      <a:lt2>
        <a:srgbClr val="FFFFFF"/>
      </a:lt2>
      <a:accent1>
        <a:srgbClr val="D00007"/>
      </a:accent1>
      <a:accent2>
        <a:srgbClr val="A35716"/>
      </a:accent2>
      <a:accent3>
        <a:srgbClr val="797B1A"/>
      </a:accent3>
      <a:accent4>
        <a:srgbClr val="518E3F"/>
      </a:accent4>
      <a:accent5>
        <a:srgbClr val="339976"/>
      </a:accent5>
      <a:accent6>
        <a:srgbClr val="429F9F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922</Words>
  <Application>Microsoft Office PowerPoint</Application>
  <PresentationFormat>宽屏</PresentationFormat>
  <Paragraphs>51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10</vt:i4>
      </vt:variant>
    </vt:vector>
  </HeadingPairs>
  <TitlesOfParts>
    <vt:vector size="22" baseType="lpstr">
      <vt:lpstr>等线</vt:lpstr>
      <vt:lpstr>等线 Light</vt:lpstr>
      <vt:lpstr>隶书</vt:lpstr>
      <vt:lpstr>微软雅黑</vt:lpstr>
      <vt:lpstr>微软雅黑 Light</vt:lpstr>
      <vt:lpstr>Arial</vt:lpstr>
      <vt:lpstr>Calibri</vt:lpstr>
      <vt:lpstr>Wingdings</vt:lpstr>
      <vt:lpstr>Office 主题​​</vt:lpstr>
      <vt:lpstr>3_Office 主题​​</vt:lpstr>
      <vt:lpstr>1_Office 主题​​</vt:lpstr>
      <vt:lpstr>2_Office 主题​​</vt:lpstr>
      <vt:lpstr> 上海麦士 &amp; 予芯智能   联合开发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小草</dc:creator>
  <cp:lastModifiedBy>王 蔚</cp:lastModifiedBy>
  <cp:revision>205</cp:revision>
  <dcterms:created xsi:type="dcterms:W3CDTF">2020-06-18T03:30:00Z</dcterms:created>
  <dcterms:modified xsi:type="dcterms:W3CDTF">2020-09-11T05:00:09Z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